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drawingml.chart+xml" PartName="/ppt/charts/chart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2.xml.rels><?xml version="1.0" encoding="UTF-8" standalone="yes"?><Relationships xmlns="http://schemas.openxmlformats.org/package/2006/relationships"><Relationship Id="rId3" Type="http://schemas.openxmlformats.org/officeDocument/2006/relationships/oleObject" Target="Copy%20of%20employee_data(1).csv.xlsx" TargetMode="External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295524" y="3059668"/>
            <a:ext cx="74175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: G.HIRUTHICK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:312206933/AB8A0BC8F1950C2B05D45695E8400963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3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B.COM GENERAL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COLLEGE:AGURCUAND MANMULL JAIN COLLEGE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251901" y="1297289"/>
            <a:ext cx="10819200" cy="41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Create the performance level for showing rating employee by using the Formula of =@IFS(Z3&gt;=5,”VERYHIGH”,Z3&gt;=4,”HIGH”,Z3&gt;=3,”MED”,TRUE,”LOW”)Drag the value each every row to apply it for all.</a:t>
            </a:r>
            <a:br>
              <a:rPr lang="en-US"/>
            </a:br>
            <a:r>
              <a:rPr lang="en-US"/>
              <a:t>To summarize this you have to create pivot table in that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business until in rows, performance level in columns, put gender in</a:t>
            </a:r>
            <a:br>
              <a:rPr lang="en-US"/>
            </a:br>
            <a:r>
              <a:rPr lang="en-US"/>
              <a:t> Filters and remove the blank in the filter.</a:t>
            </a:r>
            <a:br>
              <a:rPr lang="en-US"/>
            </a:b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Slicer option is used to know what type of employee are working in the Organizations When click on  any type it generated in the pivot table too.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Create the graph using the pivot table in that you have trend line show which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whether Very high, High,Med,Low.</a:t>
            </a:r>
            <a:br>
              <a:rPr lang="en-US"/>
            </a:b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This analysis to find performance of employees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title"/>
          </p:nvPr>
        </p:nvSpPr>
        <p:spPr>
          <a:xfrm>
            <a:off x="755325" y="385450"/>
            <a:ext cx="267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028220" y="4295127"/>
            <a:ext cx="8598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" name="Google Shape;63;p2"/>
          <p:cNvGraphicFramePr/>
          <p:nvPr/>
        </p:nvGraphicFramePr>
        <p:xfrm>
          <a:off x="1028225" y="1585126"/>
          <a:ext cx="9144000" cy="386538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9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" name="Google Shape;4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"/>
          <p:cNvSpPr/>
          <p:nvPr/>
        </p:nvSpPr>
        <p:spPr>
          <a:xfrm flipH="1">
            <a:off x="675936" y="1695449"/>
            <a:ext cx="7485650" cy="4023027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76287" y="1695450"/>
            <a:ext cx="7166700" cy="4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Employees performance analysis is to know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by rating it.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pivot table to analysis what are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that you going to insert for business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 this I have inserted gender wise, performance rating, business unit, employ first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analyzing the performance of employee.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 flipH="1">
            <a:off x="466248" y="1695449"/>
            <a:ext cx="9068276" cy="4777597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699450" y="891809"/>
            <a:ext cx="5261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25" y="1880100"/>
            <a:ext cx="9068504" cy="47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