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A5D1E-0DBB-4F02-AFB1-E2FCC7BD0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28EA1C-1960-4DB1-905E-24BB3B391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82453E-4EAB-440C-9662-A28CBE6F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EE1C-8B1E-4904-9452-34028BBF099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968FAE-E137-4073-84E4-3381F3EC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ABB61-5FD1-4CF7-8CB6-FC6623849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F5E8-2A1E-4739-B35A-F812D70CF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74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66BDB-2DFC-47CC-9EEC-244DA91A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BB3A1B-C451-464D-9F25-53D6228C7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BF8C94-504E-4E93-B8CF-F9DF8B77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EE1C-8B1E-4904-9452-34028BBF099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9A8B28-FE5B-41D6-9A88-95D72A14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DCE92-D030-4271-B4A1-1539D00D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F5E8-2A1E-4739-B35A-F812D70CF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69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FE0FB0-C857-4697-98C2-C0C71C9AF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D06437-44FF-4732-8EF5-0AC39F474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CA168-5C0C-4BA3-8892-DDE94247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EE1C-8B1E-4904-9452-34028BBF099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997B83-F5CA-4882-B54A-1C4E8C21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CA5144-A526-4B78-8EB6-B2F9693D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F5E8-2A1E-4739-B35A-F812D70CF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80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67360-A0E6-44D1-8A5D-E20814B8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81C4AC-32A9-4044-B4C5-378C92BD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6698B-8782-4FCA-AC30-757C923A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EE1C-8B1E-4904-9452-34028BBF099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DD884B-F3FA-4E09-8534-E51E00AE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6D4F3-EA5A-46E8-BC0F-9447EAFC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F5E8-2A1E-4739-B35A-F812D70CF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51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311FF-2DAD-4640-92D7-542B153E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150369-9A64-4301-B03A-94EB1B614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BBB4C2-4DA9-4257-B11F-638D494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EE1C-8B1E-4904-9452-34028BBF099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69E8AF-EEFB-4FDC-8C56-974B4250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2A4AE8-B04D-4030-9426-A1F7437E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F5E8-2A1E-4739-B35A-F812D70CF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301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D4442-77F0-4225-9F58-50B41F4A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8FAC94-EE75-4148-BC8A-47A45FA92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2C7F9A-0A01-42F5-B108-D4EA19192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3636F9-428A-49F9-8FE4-157710EB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EE1C-8B1E-4904-9452-34028BBF099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2AF8B4-34B3-47D1-8A3E-AFBD93E6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D3C200-C247-485B-A4BF-94616E41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F5E8-2A1E-4739-B35A-F812D70CF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84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84463-1246-46FA-9BBF-1E91322D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96B08C-2341-4939-BBFD-BAB55257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F0E70-9CC1-4E90-B39C-C9C87EBD1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843D95-EEA0-4D14-8368-4CADF8AD9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FBC5FC-C5DF-4339-8382-98F23299C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46948C-4D8D-4067-AECE-1724A471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EE1C-8B1E-4904-9452-34028BBF099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1DCE62-C618-449C-A174-4EFA983F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B9E0FD-6085-455D-AE08-2C0E6E5F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F5E8-2A1E-4739-B35A-F812D70CF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24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4A171-4374-4033-97DE-A160EA3E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044E06-8D03-44A7-A4B9-6010E28F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EE1C-8B1E-4904-9452-34028BBF099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62AB5A-A758-419A-A9F6-97EA790A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B8AE3F-D707-4012-880D-77F7F15F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F5E8-2A1E-4739-B35A-F812D70CF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82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8ADBBF-C1C0-4740-B0A8-E7A8AB8A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EE1C-8B1E-4904-9452-34028BBF099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766387-5F09-4652-87A7-8F51FC4B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7E9CCC-A5A4-4F2D-BAD6-C81E56A4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F5E8-2A1E-4739-B35A-F812D70CF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39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EA270-6966-4618-9BF2-BFCF6748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1D3D4-F881-46C5-AFCA-F22FD65C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2B7DE3-97EE-489D-8337-4D6BEEA6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3FFB65-ED66-42C3-83DE-015CF45E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EE1C-8B1E-4904-9452-34028BBF099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8FDD29-8A28-4088-9D5F-D301C643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ACBDBA-C1A8-40B7-82E8-E82F9DFC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F5E8-2A1E-4739-B35A-F812D70CF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91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97769-A057-4E1D-A52A-4EF7D38F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1FC85F-97A2-443F-8D03-64AC8ABAD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4D82E7-03EC-44A9-9340-0024BC780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111789-01B8-49B4-B26F-431E8A45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EE1C-8B1E-4904-9452-34028BBF099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431469-A095-496D-8064-28D2E291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899395-3711-483B-97B8-D92E5CBE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F5E8-2A1E-4739-B35A-F812D70CF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30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6797EB-ADB7-48AC-860E-14C7AA6A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3EE7FA-C4F7-429D-92C8-5EA67E74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B5E873-0555-42DC-B090-333A5F481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EE1C-8B1E-4904-9452-34028BBF099C}" type="datetimeFigureOut">
              <a:rPr lang="es-MX" smtClean="0"/>
              <a:t>08/06/2021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F207F-149F-45C1-AE64-79C3FD953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6010B7-BF1C-4548-81EB-2F5432257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F5E8-2A1E-4739-B35A-F812D70CF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273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3A87BF2-1A95-483E-92BB-19E6124AE3DC}"/>
              </a:ext>
            </a:extLst>
          </p:cNvPr>
          <p:cNvSpPr/>
          <p:nvPr/>
        </p:nvSpPr>
        <p:spPr>
          <a:xfrm>
            <a:off x="3491346" y="1911927"/>
            <a:ext cx="1928552" cy="1562793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lang="es-41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Sick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8DD7E58-D261-43F9-BAD5-4F0C36802986}"/>
              </a:ext>
            </a:extLst>
          </p:cNvPr>
          <p:cNvSpPr/>
          <p:nvPr/>
        </p:nvSpPr>
        <p:spPr>
          <a:xfrm>
            <a:off x="3491346" y="4838007"/>
            <a:ext cx="1928552" cy="10474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Alive</a:t>
            </a: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41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Survivors</a:t>
            </a: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EABAA46-99F1-4CD3-B888-8B06D89160CA}"/>
              </a:ext>
            </a:extLst>
          </p:cNvPr>
          <p:cNvSpPr/>
          <p:nvPr/>
        </p:nvSpPr>
        <p:spPr>
          <a:xfrm>
            <a:off x="6004560" y="834043"/>
            <a:ext cx="1928552" cy="1562793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COVID-19 </a:t>
            </a:r>
            <a:r>
              <a:rPr lang="es-41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2D989D7-3935-4797-8054-DC7C0AF8227D}"/>
              </a:ext>
            </a:extLst>
          </p:cNvPr>
          <p:cNvSpPr/>
          <p:nvPr/>
        </p:nvSpPr>
        <p:spPr>
          <a:xfrm>
            <a:off x="6004560" y="2836025"/>
            <a:ext cx="1928552" cy="1562793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s-419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Causes </a:t>
            </a:r>
            <a:r>
              <a:rPr lang="es-41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3F6A704-562E-4A23-891A-534052BBED7F}"/>
              </a:ext>
            </a:extLst>
          </p:cNvPr>
          <p:cNvSpPr/>
          <p:nvPr/>
        </p:nvSpPr>
        <p:spPr>
          <a:xfrm>
            <a:off x="6004560" y="4838007"/>
            <a:ext cx="1928552" cy="10474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E0D0FE33-D54C-4135-A8DB-11453B6C1796}"/>
              </a:ext>
            </a:extLst>
          </p:cNvPr>
          <p:cNvCxnSpPr>
            <a:stCxn id="4" idx="5"/>
            <a:endCxn id="9" idx="2"/>
          </p:cNvCxnSpPr>
          <p:nvPr/>
        </p:nvCxnSpPr>
        <p:spPr>
          <a:xfrm rot="16200000" flipH="1">
            <a:off x="5385230" y="2998092"/>
            <a:ext cx="371568" cy="86709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C75DBAAF-0B39-4DBB-BD9B-9E76CF938737}"/>
              </a:ext>
            </a:extLst>
          </p:cNvPr>
          <p:cNvCxnSpPr>
            <a:stCxn id="4" idx="7"/>
            <a:endCxn id="8" idx="2"/>
          </p:cNvCxnSpPr>
          <p:nvPr/>
        </p:nvCxnSpPr>
        <p:spPr>
          <a:xfrm rot="5400000" flipH="1" flipV="1">
            <a:off x="5308338" y="1444571"/>
            <a:ext cx="525353" cy="86709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34BCCBE-BAD6-497B-AB5A-D3D7416F1026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4455622" y="3474720"/>
            <a:ext cx="0" cy="1363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DDEC682-F502-4D52-809E-BFDB2B4A9A9A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5419898" y="5361709"/>
            <a:ext cx="5846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1DBF6D4-31A1-47FF-B0C9-75A69B56E2C1}"/>
              </a:ext>
            </a:extLst>
          </p:cNvPr>
          <p:cNvSpPr txBox="1"/>
          <p:nvPr/>
        </p:nvSpPr>
        <p:spPr>
          <a:xfrm>
            <a:off x="4389152" y="383370"/>
            <a:ext cx="236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Microsimulation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41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F9CBF24-BB25-4F32-BEEA-C515A2BD3C15}"/>
              </a:ext>
            </a:extLst>
          </p:cNvPr>
          <p:cNvSpPr txBox="1"/>
          <p:nvPr/>
        </p:nvSpPr>
        <p:spPr>
          <a:xfrm>
            <a:off x="4940608" y="44954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Markov</a:t>
            </a:r>
            <a:r>
              <a:rPr lang="es-4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419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40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Diaz Zepeda, Hirvin Azael</dc:creator>
  <cp:lastModifiedBy>Diaz Zepeda, Hirvin Azael</cp:lastModifiedBy>
  <cp:revision>2</cp:revision>
  <dcterms:created xsi:type="dcterms:W3CDTF">2021-06-08T18:36:16Z</dcterms:created>
  <dcterms:modified xsi:type="dcterms:W3CDTF">2021-06-08T18:54:50Z</dcterms:modified>
</cp:coreProperties>
</file>