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Parking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Capstone Project • PL/SQL Oracle Database</a:t>
            </a:r>
          </a:p>
          <a:p>
            <a:r>
              <a:rPr dirty="0">
                <a:latin typeface="Helvetica" pitchFamily="2" charset="0"/>
              </a:rPr>
              <a:t>AUCA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Helvetica" pitchFamily="2" charset="0"/>
              </a:rPr>
              <a:t> Conclusion &amp; 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latin typeface="Helvetica" pitchFamily="2" charset="0"/>
              </a:rPr>
              <a:t> System automates and secures parking operations</a:t>
            </a:r>
          </a:p>
          <a:p>
            <a:r>
              <a:rPr dirty="0">
                <a:latin typeface="Helvetica" pitchFamily="2" charset="0"/>
              </a:rPr>
              <a:t> PL/SQL enables modular and robust design</a:t>
            </a:r>
          </a:p>
          <a:p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 Future Enhancements:</a:t>
            </a:r>
          </a:p>
          <a:p>
            <a:r>
              <a:rPr dirty="0">
                <a:latin typeface="Helvetica" pitchFamily="2" charset="0"/>
              </a:rPr>
              <a:t>• Mobile-based slot booking</a:t>
            </a:r>
          </a:p>
          <a:p>
            <a:r>
              <a:rPr dirty="0">
                <a:latin typeface="Helvetica" pitchFamily="2" charset="0"/>
              </a:rPr>
              <a:t>• QR entry scanning</a:t>
            </a:r>
          </a:p>
          <a:p>
            <a:r>
              <a:rPr dirty="0">
                <a:latin typeface="Helvetica" pitchFamily="2" charset="0"/>
              </a:rPr>
              <a:t>• Real-time dashboard for parking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The Parking Management System automates vehicle registration, slot allocation, transaction tracking, and auditing for parking lots. It ensures real-time management, security, and operational efficiency using Oracle PL/SQL.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• Manual systems are inefficient and prone to errors.</a:t>
            </a:r>
          </a:p>
          <a:p>
            <a:r>
              <a:rPr dirty="0">
                <a:latin typeface="Helvetica" pitchFamily="2" charset="0"/>
              </a:rPr>
              <a:t>• Difficulty tracking slot occupancy and vehicle history.</a:t>
            </a:r>
          </a:p>
          <a:p>
            <a:r>
              <a:rPr dirty="0">
                <a:latin typeface="Helvetica" pitchFamily="2" charset="0"/>
              </a:rPr>
              <a:t>• No proper audit mechanism in place.</a:t>
            </a:r>
          </a:p>
          <a:p>
            <a:r>
              <a:rPr dirty="0">
                <a:latin typeface="Helvetica" pitchFamily="2" charset="0"/>
              </a:rPr>
              <a:t>• System needed for automation, control, and monitoring.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 Target Users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>
                <a:latin typeface="Helvetica" pitchFamily="2" charset="0"/>
              </a:rPr>
              <a:t> Target Users:</a:t>
            </a:r>
          </a:p>
          <a:p>
            <a:r>
              <a:rPr dirty="0">
                <a:latin typeface="Helvetica" pitchFamily="2" charset="0"/>
              </a:rPr>
              <a:t>• Drivers</a:t>
            </a:r>
          </a:p>
          <a:p>
            <a:r>
              <a:rPr dirty="0">
                <a:latin typeface="Helvetica" pitchFamily="2" charset="0"/>
              </a:rPr>
              <a:t>• Attendants</a:t>
            </a:r>
          </a:p>
          <a:p>
            <a:r>
              <a:rPr dirty="0">
                <a:latin typeface="Helvetica" pitchFamily="2" charset="0"/>
              </a:rPr>
              <a:t>• Admins</a:t>
            </a:r>
          </a:p>
          <a:p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 Goals:</a:t>
            </a:r>
          </a:p>
          <a:p>
            <a:r>
              <a:rPr dirty="0">
                <a:latin typeface="Helvetica" pitchFamily="2" charset="0"/>
              </a:rPr>
              <a:t>• Assign/release slots</a:t>
            </a:r>
          </a:p>
          <a:p>
            <a:r>
              <a:rPr dirty="0">
                <a:latin typeface="Helvetica" pitchFamily="2" charset="0"/>
              </a:rPr>
              <a:t>• Record transactions</a:t>
            </a:r>
          </a:p>
          <a:p>
            <a:r>
              <a:rPr dirty="0">
                <a:latin typeface="Helvetica" pitchFamily="2" charset="0"/>
              </a:rPr>
              <a:t>• Prevent unauthorized DML</a:t>
            </a:r>
          </a:p>
          <a:p>
            <a:r>
              <a:rPr dirty="0">
                <a:latin typeface="Helvetica" pitchFamily="2" charset="0"/>
              </a:rPr>
              <a:t>• Track vehicle parking durations</a:t>
            </a:r>
          </a:p>
          <a:p>
            <a:r>
              <a:rPr dirty="0">
                <a:latin typeface="Helvetica" pitchFamily="2" charset="0"/>
              </a:rPr>
              <a:t>• Audit sensitive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 ERD: Entities &amp;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>
                <a:latin typeface="Helvetica" pitchFamily="2" charset="0"/>
              </a:rPr>
              <a:t>Entities:</a:t>
            </a:r>
          </a:p>
          <a:p>
            <a:r>
              <a:rPr dirty="0">
                <a:latin typeface="Helvetica" pitchFamily="2" charset="0"/>
              </a:rPr>
              <a:t>• Users</a:t>
            </a:r>
          </a:p>
          <a:p>
            <a:r>
              <a:rPr dirty="0">
                <a:latin typeface="Helvetica" pitchFamily="2" charset="0"/>
              </a:rPr>
              <a:t>• Vehicles</a:t>
            </a:r>
          </a:p>
          <a:p>
            <a:r>
              <a:rPr dirty="0">
                <a:latin typeface="Helvetica" pitchFamily="2" charset="0"/>
              </a:rPr>
              <a:t>• </a:t>
            </a:r>
            <a:r>
              <a:rPr dirty="0" err="1">
                <a:latin typeface="Helvetica" pitchFamily="2" charset="0"/>
              </a:rPr>
              <a:t>Parking_Slots</a:t>
            </a:r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• Transactions</a:t>
            </a:r>
          </a:p>
          <a:p>
            <a:r>
              <a:rPr dirty="0">
                <a:latin typeface="Helvetica" pitchFamily="2" charset="0"/>
              </a:rPr>
              <a:t>• Attendants</a:t>
            </a:r>
          </a:p>
          <a:p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Relationships:</a:t>
            </a:r>
          </a:p>
          <a:p>
            <a:r>
              <a:rPr dirty="0">
                <a:latin typeface="Helvetica" pitchFamily="2" charset="0"/>
              </a:rPr>
              <a:t>• 1:N (Users–Vehicles)</a:t>
            </a:r>
          </a:p>
          <a:p>
            <a:r>
              <a:rPr dirty="0">
                <a:latin typeface="Helvetica" pitchFamily="2" charset="0"/>
              </a:rPr>
              <a:t>• 1:1 (Vehicles–Slots)</a:t>
            </a:r>
          </a:p>
          <a:p>
            <a:r>
              <a:rPr dirty="0">
                <a:latin typeface="Helvetica" pitchFamily="2" charset="0"/>
              </a:rPr>
              <a:t>• 1:N (Vehicles–Transactions)</a:t>
            </a:r>
          </a:p>
          <a:p>
            <a:r>
              <a:rPr dirty="0">
                <a:latin typeface="Helvetica" pitchFamily="2" charset="0"/>
              </a:rPr>
              <a:t>• 1:N (Attendants–Slots)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 Tables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• USERS(</a:t>
            </a:r>
            <a:r>
              <a:rPr dirty="0" err="1"/>
              <a:t>User_ID</a:t>
            </a:r>
            <a:r>
              <a:rPr dirty="0"/>
              <a:t>, Name, </a:t>
            </a:r>
            <a:r>
              <a:rPr dirty="0" err="1"/>
              <a:t>Contact_Info</a:t>
            </a:r>
            <a:r>
              <a:rPr dirty="0"/>
              <a:t>, Role)</a:t>
            </a:r>
          </a:p>
          <a:p>
            <a:r>
              <a:rPr dirty="0"/>
              <a:t>• VEHICLES(</a:t>
            </a:r>
            <a:r>
              <a:rPr dirty="0" err="1"/>
              <a:t>Vehicle_ID</a:t>
            </a:r>
            <a:r>
              <a:rPr dirty="0"/>
              <a:t>, </a:t>
            </a:r>
            <a:r>
              <a:rPr dirty="0" err="1"/>
              <a:t>Owner_ID</a:t>
            </a:r>
            <a:r>
              <a:rPr dirty="0"/>
              <a:t>, </a:t>
            </a:r>
            <a:r>
              <a:rPr dirty="0" err="1"/>
              <a:t>License_Plate</a:t>
            </a:r>
            <a:r>
              <a:rPr dirty="0"/>
              <a:t>, Type)</a:t>
            </a:r>
          </a:p>
          <a:p>
            <a:r>
              <a:rPr dirty="0"/>
              <a:t>• PARKING_SLOTS(</a:t>
            </a:r>
            <a:r>
              <a:rPr dirty="0" err="1"/>
              <a:t>Slot_ID</a:t>
            </a:r>
            <a:r>
              <a:rPr dirty="0"/>
              <a:t>, Status, </a:t>
            </a:r>
            <a:r>
              <a:rPr dirty="0" err="1"/>
              <a:t>Vehicle_Assigned</a:t>
            </a:r>
            <a:r>
              <a:rPr dirty="0"/>
              <a:t>)</a:t>
            </a:r>
          </a:p>
          <a:p>
            <a:r>
              <a:rPr dirty="0"/>
              <a:t>• TRANSACTIONS(</a:t>
            </a:r>
            <a:r>
              <a:rPr dirty="0" err="1"/>
              <a:t>Transaction_ID</a:t>
            </a:r>
            <a:r>
              <a:rPr dirty="0"/>
              <a:t>, </a:t>
            </a:r>
            <a:r>
              <a:rPr dirty="0" err="1"/>
              <a:t>Vehicle_ID</a:t>
            </a:r>
            <a:r>
              <a:rPr dirty="0"/>
              <a:t>, </a:t>
            </a:r>
            <a:r>
              <a:rPr dirty="0" err="1"/>
              <a:t>Entry_Time</a:t>
            </a:r>
            <a:r>
              <a:rPr dirty="0"/>
              <a:t>, </a:t>
            </a:r>
            <a:r>
              <a:rPr dirty="0" err="1"/>
              <a:t>Exit_Time</a:t>
            </a:r>
            <a:r>
              <a:rPr dirty="0"/>
              <a:t>, </a:t>
            </a:r>
            <a:r>
              <a:rPr dirty="0" err="1"/>
              <a:t>Payment_Status</a:t>
            </a:r>
            <a:r>
              <a:rPr dirty="0"/>
              <a:t>)</a:t>
            </a:r>
          </a:p>
          <a:p>
            <a:r>
              <a:rPr dirty="0"/>
              <a:t>• ATTENDANTS(</a:t>
            </a:r>
            <a:r>
              <a:rPr dirty="0" err="1"/>
              <a:t>Employee_ID</a:t>
            </a:r>
            <a:r>
              <a:rPr dirty="0"/>
              <a:t>, Name, Shift, </a:t>
            </a:r>
            <a:r>
              <a:rPr dirty="0" err="1"/>
              <a:t>Assigned_Area</a:t>
            </a:r>
            <a:r>
              <a:rPr dirty="0"/>
              <a:t>)</a:t>
            </a:r>
          </a:p>
          <a:p>
            <a:r>
              <a:rPr dirty="0"/>
              <a:t>• PUBLIC_HOLIDAYS</a:t>
            </a:r>
          </a:p>
          <a:p>
            <a:r>
              <a:rPr dirty="0"/>
              <a:t>• AUDIT_LOG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Procedures, Functions &amp;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• Procedure: </a:t>
            </a:r>
            <a:r>
              <a:rPr dirty="0" err="1">
                <a:latin typeface="Helvetica" pitchFamily="2" charset="0"/>
              </a:rPr>
              <a:t>RecordTransaction</a:t>
            </a:r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• Function: </a:t>
            </a:r>
            <a:r>
              <a:rPr dirty="0" err="1">
                <a:latin typeface="Helvetica" pitchFamily="2" charset="0"/>
              </a:rPr>
              <a:t>GetTotalParkingTime</a:t>
            </a:r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• Package: ParkingOps (</a:t>
            </a:r>
            <a:r>
              <a:rPr dirty="0" err="1">
                <a:latin typeface="Helvetica" pitchFamily="2" charset="0"/>
              </a:rPr>
              <a:t>AssignSlot</a:t>
            </a:r>
            <a:r>
              <a:rPr dirty="0">
                <a:latin typeface="Helvetica" pitchFamily="2" charset="0"/>
              </a:rPr>
              <a:t>, </a:t>
            </a:r>
            <a:r>
              <a:rPr dirty="0" err="1">
                <a:latin typeface="Helvetica" pitchFamily="2" charset="0"/>
              </a:rPr>
              <a:t>ReleaseSlot</a:t>
            </a:r>
            <a:r>
              <a:rPr dirty="0">
                <a:latin typeface="Helvetica" pitchFamily="2" charset="0"/>
              </a:rPr>
              <a:t>)</a:t>
            </a:r>
          </a:p>
          <a:p>
            <a:r>
              <a:rPr dirty="0">
                <a:latin typeface="Helvetica" pitchFamily="2" charset="0"/>
              </a:rPr>
              <a:t>• Cursor: List current parked vehicles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 Triggers &amp; Audit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• Trigger blocks INSERT/UPDATE/DELETE on weekdays &amp; holidays</a:t>
            </a:r>
          </a:p>
          <a:p>
            <a:r>
              <a:rPr dirty="0">
                <a:latin typeface="Helvetica" pitchFamily="2" charset="0"/>
              </a:rPr>
              <a:t>• Audit trigger logs every change in TRANSACTIONS</a:t>
            </a:r>
          </a:p>
          <a:p>
            <a:r>
              <a:rPr dirty="0">
                <a:latin typeface="Helvetica" pitchFamily="2" charset="0"/>
              </a:rPr>
              <a:t>• Audit log contains user, time, operation, old &amp; new 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 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Helvetica" pitchFamily="2" charset="0"/>
              </a:rPr>
              <a:t>• Validated procedures with sample data</a:t>
            </a:r>
          </a:p>
          <a:p>
            <a:r>
              <a:rPr dirty="0">
                <a:latin typeface="Helvetica" pitchFamily="2" charset="0"/>
              </a:rPr>
              <a:t>• Verified function results with timestamps</a:t>
            </a:r>
          </a:p>
          <a:p>
            <a:r>
              <a:rPr dirty="0">
                <a:latin typeface="Helvetica" pitchFamily="2" charset="0"/>
              </a:rPr>
              <a:t>• Test case for assigning &amp; releasing slot executed successfully</a:t>
            </a:r>
          </a:p>
          <a:p>
            <a:r>
              <a:rPr dirty="0">
                <a:latin typeface="Helvetica" pitchFamily="2" charset="0"/>
              </a:rPr>
              <a:t>• Auditing confirmed via </a:t>
            </a:r>
            <a:r>
              <a:rPr dirty="0" err="1">
                <a:latin typeface="Helvetica" pitchFamily="2" charset="0"/>
              </a:rPr>
              <a:t>audit_log</a:t>
            </a:r>
            <a:r>
              <a:rPr dirty="0">
                <a:latin typeface="Helvetica" pitchFamily="2" charset="0"/>
              </a:rPr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423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Parking Management System</vt:lpstr>
      <vt:lpstr>Introduction</vt:lpstr>
      <vt:lpstr> Problem Statement</vt:lpstr>
      <vt:lpstr> Target Users &amp; Goals</vt:lpstr>
      <vt:lpstr> ERD: Entities &amp; Relationships</vt:lpstr>
      <vt:lpstr> Tables Created</vt:lpstr>
      <vt:lpstr>Procedures, Functions &amp; Packages</vt:lpstr>
      <vt:lpstr> Triggers &amp; Audit Mechanism</vt:lpstr>
      <vt:lpstr> Testing &amp; Results</vt:lpstr>
      <vt:lpstr> Conclusion &amp; 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Hirwa Gad</dc:creator>
  <cp:keywords/>
  <dc:description>generated using python-pptx</dc:description>
  <cp:lastModifiedBy>gadhirwa5@gmail.com</cp:lastModifiedBy>
  <cp:revision>4</cp:revision>
  <dcterms:created xsi:type="dcterms:W3CDTF">2013-01-27T09:14:16Z</dcterms:created>
  <dcterms:modified xsi:type="dcterms:W3CDTF">2025-05-14T15:31:37Z</dcterms:modified>
  <cp:category/>
</cp:coreProperties>
</file>