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409237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KI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3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09"/>
            <a:ext cx="8229600" cy="1143000"/>
          </a:xfrm>
        </p:spPr>
        <p:txBody>
          <a:bodyPr/>
          <a:lstStyle/>
          <a:p>
            <a:r>
              <a:rPr lang="en-US" dirty="0"/>
              <a:t>  Points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How to create a Repository</a:t>
            </a:r>
          </a:p>
          <a:p>
            <a:r>
              <a:rPr lang="en-US" dirty="0"/>
              <a:t>How to clone a Repository</a:t>
            </a:r>
          </a:p>
          <a:p>
            <a:r>
              <a:rPr lang="en-US" dirty="0"/>
              <a:t>Fork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Resolve Conflicts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file status lifecycle">
            <a:extLst>
              <a:ext uri="{FF2B5EF4-FFF2-40B4-BE49-F238E27FC236}">
                <a16:creationId xmlns:a16="http://schemas.microsoft.com/office/drawing/2014/main" id="{0BD8F646-A46D-4140-A196-A24B6E888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086600" cy="47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</TotalTime>
  <Words>26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Austin</vt:lpstr>
      <vt:lpstr>Git Workshop</vt:lpstr>
      <vt:lpstr>PowerPoint Presentation</vt:lpstr>
      <vt:lpstr>  Points to Cover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</dc:creator>
  <cp:lastModifiedBy>Sagar</cp:lastModifiedBy>
  <cp:revision>4</cp:revision>
  <dcterms:created xsi:type="dcterms:W3CDTF">2019-09-28T15:43:07Z</dcterms:created>
  <dcterms:modified xsi:type="dcterms:W3CDTF">2019-09-28T18:41:24Z</dcterms:modified>
</cp:coreProperties>
</file>