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B7DE-5CCF-4FE8-A960-DDD4DFFD44A2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2DD-E500-42A5-8CE0-2217A4D6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5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B7DE-5CCF-4FE8-A960-DDD4DFFD44A2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2DD-E500-42A5-8CE0-2217A4D6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0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B7DE-5CCF-4FE8-A960-DDD4DFFD44A2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2DD-E500-42A5-8CE0-2217A4D6DB2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051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B7DE-5CCF-4FE8-A960-DDD4DFFD44A2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2DD-E500-42A5-8CE0-2217A4D6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240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B7DE-5CCF-4FE8-A960-DDD4DFFD44A2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2DD-E500-42A5-8CE0-2217A4D6DB2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996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B7DE-5CCF-4FE8-A960-DDD4DFFD44A2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2DD-E500-42A5-8CE0-2217A4D6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665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B7DE-5CCF-4FE8-A960-DDD4DFFD44A2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2DD-E500-42A5-8CE0-2217A4D6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92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B7DE-5CCF-4FE8-A960-DDD4DFFD44A2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2DD-E500-42A5-8CE0-2217A4D6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93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B7DE-5CCF-4FE8-A960-DDD4DFFD44A2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2DD-E500-42A5-8CE0-2217A4D6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B7DE-5CCF-4FE8-A960-DDD4DFFD44A2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2DD-E500-42A5-8CE0-2217A4D6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11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B7DE-5CCF-4FE8-A960-DDD4DFFD44A2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2DD-E500-42A5-8CE0-2217A4D6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29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B7DE-5CCF-4FE8-A960-DDD4DFFD44A2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2DD-E500-42A5-8CE0-2217A4D6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0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B7DE-5CCF-4FE8-A960-DDD4DFFD44A2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2DD-E500-42A5-8CE0-2217A4D6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06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B7DE-5CCF-4FE8-A960-DDD4DFFD44A2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2DD-E500-42A5-8CE0-2217A4D6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05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B7DE-5CCF-4FE8-A960-DDD4DFFD44A2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2DD-E500-42A5-8CE0-2217A4D6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E2DD-E500-42A5-8CE0-2217A4D6DB22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B7DE-5CCF-4FE8-A960-DDD4DFFD44A2}" type="datetimeFigureOut">
              <a:rPr lang="en-IN" smtClean="0"/>
              <a:t>29-09-2019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40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B7DE-5CCF-4FE8-A960-DDD4DFFD44A2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8EE2DD-E500-42A5-8CE0-2217A4D6D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19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" TargetMode="External"/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ctodex.github.com/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2744-4BC0-4A39-9141-0D4C8DA0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IN" dirty="0"/>
          </a:p>
        </p:txBody>
      </p:sp>
      <p:sp>
        <p:nvSpPr>
          <p:cNvPr id="63" name="Content Placeholder 8">
            <a:extLst>
              <a:ext uri="{FF2B5EF4-FFF2-40B4-BE49-F238E27FC236}">
                <a16:creationId xmlns:a16="http://schemas.microsoft.com/office/drawing/2014/main" id="{7C0D10FF-DC2C-409D-8E72-BA9E151ED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 anchor="ctr">
            <a:normAutofit/>
          </a:bodyPr>
          <a:lstStyle/>
          <a:p>
            <a:r>
              <a:rPr lang="en-US" dirty="0"/>
              <a:t>Files</a:t>
            </a:r>
          </a:p>
          <a:p>
            <a:r>
              <a:rPr lang="en-US" dirty="0"/>
              <a:t>Folders</a:t>
            </a:r>
          </a:p>
          <a:p>
            <a:r>
              <a:rPr lang="en-US" dirty="0"/>
              <a:t>Nested folders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CF08B9-BEFD-422A-BF2D-D16CD042C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" y="891686"/>
            <a:ext cx="5062993" cy="50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7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8D74-0E5F-4AD4-AFB2-C962BF44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.</a:t>
            </a:r>
            <a:r>
              <a:rPr lang="en-US" kern="1200" dirty="0" err="1">
                <a:latin typeface="+mj-lt"/>
                <a:ea typeface="+mj-ea"/>
                <a:cs typeface="+mj-cs"/>
              </a:rPr>
              <a:t>gitignore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8C1F6D1-0C77-45C8-9171-686C38AB6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202535"/>
            <a:ext cx="3894666" cy="2767012"/>
          </a:xfrm>
        </p:spPr>
        <p:txBody>
          <a:bodyPr anchor="ctr">
            <a:normAutofit/>
          </a:bodyPr>
          <a:lstStyle/>
          <a:p>
            <a:r>
              <a:rPr lang="en-US" dirty="0"/>
              <a:t>Documentation: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https://git-scm.com/docs/gitignore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.</a:t>
            </a:r>
            <a:r>
              <a:rPr lang="en-US" dirty="0" err="1"/>
              <a:t>gitignore</a:t>
            </a:r>
            <a:r>
              <a:rPr lang="en-US" dirty="0"/>
              <a:t> files:</a:t>
            </a:r>
          </a:p>
          <a:p>
            <a:r>
              <a:rPr lang="en-IN" dirty="0">
                <a:hlinkClick r:id="rId3"/>
              </a:rPr>
              <a:t>https://github.com/github/gitignore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AE0AE-55E2-47EB-B7C9-CD842FA6DC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2068"/>
          <a:stretch/>
        </p:blipFill>
        <p:spPr>
          <a:xfrm>
            <a:off x="4858952" y="1045239"/>
            <a:ext cx="4415050" cy="3882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6D1961-42C6-4323-9D45-CD5C4745F806}"/>
              </a:ext>
            </a:extLst>
          </p:cNvPr>
          <p:cNvSpPr txBox="1"/>
          <p:nvPr/>
        </p:nvSpPr>
        <p:spPr>
          <a:xfrm>
            <a:off x="5789525" y="4993908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Octodex</a:t>
            </a:r>
            <a:endParaRPr lang="en-US" sz="1400" dirty="0"/>
          </a:p>
          <a:p>
            <a:pPr algn="ctr"/>
            <a:r>
              <a:rPr lang="en-IN" sz="1400" dirty="0">
                <a:hlinkClick r:id="rId5"/>
              </a:rPr>
              <a:t>https://octodex.github.com/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902365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.gitignore</vt:lpstr>
      <vt:lpstr>.gitignore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.gitignore</dc:title>
  <dc:creator>varadkulk °</dc:creator>
  <cp:lastModifiedBy>varadkulk °</cp:lastModifiedBy>
  <cp:revision>1</cp:revision>
  <dcterms:created xsi:type="dcterms:W3CDTF">2019-09-28T19:11:27Z</dcterms:created>
  <dcterms:modified xsi:type="dcterms:W3CDTF">2019-09-28T19:18:10Z</dcterms:modified>
</cp:coreProperties>
</file>