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2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3E101098-3AA7-4B4B-B9A1-027D2089FAC0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0D622C9-B2D0-41D7-8058-96F4B6681A74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1098-3AA7-4B4B-B9A1-027D2089FAC0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622C9-B2D0-41D7-8058-96F4B6681A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1098-3AA7-4B4B-B9A1-027D2089FAC0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622C9-B2D0-41D7-8058-96F4B6681A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1098-3AA7-4B4B-B9A1-027D2089FAC0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622C9-B2D0-41D7-8058-96F4B6681A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1098-3AA7-4B4B-B9A1-027D2089FAC0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622C9-B2D0-41D7-8058-96F4B6681A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1098-3AA7-4B4B-B9A1-027D2089FAC0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622C9-B2D0-41D7-8058-96F4B6681A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1098-3AA7-4B4B-B9A1-027D2089FAC0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622C9-B2D0-41D7-8058-96F4B6681A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1098-3AA7-4B4B-B9A1-027D2089FAC0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622C9-B2D0-41D7-8058-96F4B6681A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1098-3AA7-4B4B-B9A1-027D2089FAC0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622C9-B2D0-41D7-8058-96F4B6681A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1098-3AA7-4B4B-B9A1-027D2089FAC0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622C9-B2D0-41D7-8058-96F4B6681A74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1098-3AA7-4B4B-B9A1-027D2089FAC0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622C9-B2D0-41D7-8058-96F4B6681A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3E101098-3AA7-4B4B-B9A1-027D2089FAC0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0D622C9-B2D0-41D7-8058-96F4B6681A7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Workshop</a:t>
            </a:r>
          </a:p>
        </p:txBody>
      </p:sp>
    </p:spTree>
    <p:extLst>
      <p:ext uri="{BB962C8B-B14F-4D97-AF65-F5344CB8AC3E}">
        <p14:creationId xmlns:p14="http://schemas.microsoft.com/office/powerpoint/2010/main" val="4092375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NIKKI\Desktop\down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13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709"/>
            <a:ext cx="8229600" cy="1143000"/>
          </a:xfrm>
        </p:spPr>
        <p:txBody>
          <a:bodyPr/>
          <a:lstStyle/>
          <a:p>
            <a:r>
              <a:rPr lang="en-US" dirty="0"/>
              <a:t>  Points to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5638800"/>
          </a:xfrm>
        </p:spPr>
        <p:txBody>
          <a:bodyPr>
            <a:normAutofit/>
          </a:bodyPr>
          <a:lstStyle/>
          <a:p>
            <a:r>
              <a:rPr lang="en-US" dirty="0"/>
              <a:t>How to create a Repository</a:t>
            </a:r>
          </a:p>
          <a:p>
            <a:r>
              <a:rPr lang="en-US" dirty="0"/>
              <a:t>How to clone a Repository</a:t>
            </a:r>
          </a:p>
          <a:p>
            <a:r>
              <a:rPr lang="en-US" dirty="0"/>
              <a:t>Fork</a:t>
            </a:r>
          </a:p>
          <a:p>
            <a:r>
              <a:rPr lang="en-US" dirty="0"/>
              <a:t>Commit</a:t>
            </a:r>
          </a:p>
          <a:p>
            <a:r>
              <a:rPr lang="en-US" dirty="0"/>
              <a:t>Push</a:t>
            </a:r>
          </a:p>
          <a:p>
            <a:r>
              <a:rPr lang="en-US" dirty="0"/>
              <a:t>Pull</a:t>
            </a:r>
          </a:p>
          <a:p>
            <a:r>
              <a:rPr lang="en-US" dirty="0"/>
              <a:t>Status</a:t>
            </a:r>
          </a:p>
          <a:p>
            <a:r>
              <a:rPr lang="en-US" dirty="0"/>
              <a:t>Log</a:t>
            </a:r>
          </a:p>
          <a:p>
            <a:r>
              <a:rPr lang="en-US" dirty="0"/>
              <a:t>Diff</a:t>
            </a:r>
          </a:p>
          <a:p>
            <a:r>
              <a:rPr lang="en-US" dirty="0"/>
              <a:t>Resolve Conflicts</a:t>
            </a:r>
          </a:p>
          <a:p>
            <a:r>
              <a:rPr lang="en-US" dirty="0"/>
              <a:t>.</a:t>
            </a:r>
            <a:r>
              <a:rPr lang="en-US" dirty="0" err="1"/>
              <a:t>gitignore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35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it file status lifecycle">
            <a:extLst>
              <a:ext uri="{FF2B5EF4-FFF2-40B4-BE49-F238E27FC236}">
                <a16:creationId xmlns:a16="http://schemas.microsoft.com/office/drawing/2014/main" id="{0BD8F646-A46D-4140-A196-A24B6E8888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838200"/>
            <a:ext cx="7086600" cy="474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677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23</TotalTime>
  <Words>27</Words>
  <Application>Microsoft Office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2</vt:lpstr>
      <vt:lpstr>Austin</vt:lpstr>
      <vt:lpstr>Git Workshop</vt:lpstr>
      <vt:lpstr>PowerPoint Presentation</vt:lpstr>
      <vt:lpstr>  Points to Cover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NIKKI</dc:creator>
  <cp:lastModifiedBy>Sagar</cp:lastModifiedBy>
  <cp:revision>5</cp:revision>
  <dcterms:created xsi:type="dcterms:W3CDTF">2019-09-28T15:43:07Z</dcterms:created>
  <dcterms:modified xsi:type="dcterms:W3CDTF">2019-09-28T19:29:15Z</dcterms:modified>
</cp:coreProperties>
</file>