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2" r:id="rId4"/>
    <p:sldId id="26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E101098-3AA7-4B4B-B9A1-027D2089FAC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0D622C9-B2D0-41D7-8058-96F4B6681A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Workshop</a:t>
            </a:r>
          </a:p>
        </p:txBody>
      </p:sp>
    </p:spTree>
    <p:extLst>
      <p:ext uri="{BB962C8B-B14F-4D97-AF65-F5344CB8AC3E}">
        <p14:creationId xmlns:p14="http://schemas.microsoft.com/office/powerpoint/2010/main" val="409237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KKI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3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709"/>
            <a:ext cx="8229600" cy="1143000"/>
          </a:xfrm>
        </p:spPr>
        <p:txBody>
          <a:bodyPr/>
          <a:lstStyle/>
          <a:p>
            <a:r>
              <a:rPr lang="en-US" dirty="0"/>
              <a:t>  Points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/>
              <a:t>How to create a Repository</a:t>
            </a:r>
          </a:p>
          <a:p>
            <a:r>
              <a:rPr lang="en-US" dirty="0"/>
              <a:t>How to clone a Repository</a:t>
            </a:r>
          </a:p>
          <a:p>
            <a:r>
              <a:rPr lang="en-US" dirty="0"/>
              <a:t>Fork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Diff</a:t>
            </a:r>
          </a:p>
          <a:p>
            <a:r>
              <a:rPr lang="en-US" dirty="0"/>
              <a:t>Rm, Branch, checkout  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FEA6-82E0-4323-9940-EC3BA4B6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    Status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B7BC33-76A3-47F7-8A40-B58C60B50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19" y="2170664"/>
            <a:ext cx="3508375" cy="3661811"/>
          </a:xfrm>
        </p:spPr>
      </p:pic>
    </p:spTree>
    <p:extLst>
      <p:ext uri="{BB962C8B-B14F-4D97-AF65-F5344CB8AC3E}">
        <p14:creationId xmlns:p14="http://schemas.microsoft.com/office/powerpoint/2010/main" val="247254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it file status lifecycle">
            <a:extLst>
              <a:ext uri="{FF2B5EF4-FFF2-40B4-BE49-F238E27FC236}">
                <a16:creationId xmlns:a16="http://schemas.microsoft.com/office/drawing/2014/main" id="{0BD8F646-A46D-4140-A196-A24B6E8888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086600" cy="474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67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</TotalTime>
  <Words>30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Austin</vt:lpstr>
      <vt:lpstr>Git Workshop</vt:lpstr>
      <vt:lpstr>PowerPoint Presentation</vt:lpstr>
      <vt:lpstr>  Points to Cover</vt:lpstr>
      <vt:lpstr>      Status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</dc:creator>
  <cp:lastModifiedBy>Sagar</cp:lastModifiedBy>
  <cp:revision>9</cp:revision>
  <dcterms:created xsi:type="dcterms:W3CDTF">2019-09-28T15:43:07Z</dcterms:created>
  <dcterms:modified xsi:type="dcterms:W3CDTF">2019-09-29T01:06:48Z</dcterms:modified>
</cp:coreProperties>
</file>