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6" r:id="rId5"/>
    <p:sldId id="262" r:id="rId6"/>
    <p:sldId id="261" r:id="rId7"/>
    <p:sldId id="305" r:id="rId8"/>
    <p:sldId id="310" r:id="rId9"/>
    <p:sldId id="311" r:id="rId10"/>
    <p:sldId id="312" r:id="rId11"/>
    <p:sldId id="307" r:id="rId12"/>
    <p:sldId id="309" r:id="rId13"/>
    <p:sldId id="313" r:id="rId14"/>
    <p:sldId id="308" r:id="rId15"/>
    <p:sldId id="314" r:id="rId16"/>
    <p:sldId id="26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9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 err="1" smtClean="0">
                <a:solidFill>
                  <a:srgbClr val="85D8DE"/>
                </a:solidFill>
                <a:ea typeface="맑은 고딕" pitchFamily="50" charset="-127"/>
              </a:rPr>
              <a:t>StackFury</a:t>
            </a:r>
            <a:endParaRPr lang="en-US" altLang="ko-KR" sz="3600" dirty="0">
              <a:solidFill>
                <a:srgbClr val="85D8D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About data structures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1645519"/>
            <a:ext cx="28217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Trees within Trees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11760" y="1203598"/>
            <a:ext cx="224564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Backward indexing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64129" y="2005029"/>
            <a:ext cx="282170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AVL trees make searching    really faster</a:t>
            </a:r>
            <a:endParaRPr lang="en-US" altLang="ko-KR" sz="14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65" y="0"/>
            <a:ext cx="4301616" cy="2857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68" y="2715766"/>
            <a:ext cx="3695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Algorithms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>
            <a:off x="5076056" y="1131590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5400000">
            <a:off x="6718392" y="1289453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10800000">
            <a:off x="6561248" y="3003798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16200000">
            <a:off x="4917769" y="2830882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Block Arc 14"/>
          <p:cNvSpPr/>
          <p:nvPr/>
        </p:nvSpPr>
        <p:spPr>
          <a:xfrm rot="16200000">
            <a:off x="6269109" y="2571558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7088832" y="3590086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Compute rank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4266" y="3907679"/>
            <a:ext cx="14538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List best matched results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633784" y="1907165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Extract keywords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0231" y="1349535"/>
            <a:ext cx="14538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Find websites for those keywords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77852" y="3280865"/>
                <a:ext cx="2245643" cy="11791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𝑳𝒐𝒈</m:t>
                        </m:r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sz="1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𝑲𝑳𝒐𝒈𝑲</m:t>
                    </m:r>
                  </m:oMath>
                </a14:m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 )</a:t>
                </a:r>
              </a:p>
              <a:p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4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𝑳𝒐𝒈</m:t>
                        </m:r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𝒏</m:t>
                        </m:r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 )</a:t>
                </a:r>
              </a:p>
              <a:p>
                <a:endParaRPr lang="en-US" altLang="ko-KR" sz="14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rPr>
                  <a:t>0.2-1.8 s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852" y="3280865"/>
                <a:ext cx="2245643" cy="1179169"/>
              </a:xfrm>
              <a:prstGeom prst="rect">
                <a:avLst/>
              </a:prstGeom>
              <a:blipFill>
                <a:blip r:embed="rId2"/>
                <a:stretch>
                  <a:fillRect l="-815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3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23478"/>
            <a:ext cx="6590380" cy="21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85D8DE"/>
                </a:solidFill>
              </a:rPr>
              <a:t>Questions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rgbClr val="85D8DE"/>
                </a:solidFill>
              </a:rPr>
              <a:t>?</a:t>
            </a:r>
            <a:endParaRPr lang="ko-KR" altLang="en-US" dirty="0">
              <a:solidFill>
                <a:srgbClr val="85D8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Our Team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mtClean="0"/>
          </a:p>
          <a:p>
            <a:endParaRPr lang="en-US" altLang="ko-KR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2483768" y="1114922"/>
            <a:ext cx="1728192" cy="1464203"/>
            <a:chOff x="3779911" y="3327771"/>
            <a:chExt cx="1584177" cy="1464203"/>
          </a:xfrm>
        </p:grpSpPr>
        <p:sp>
          <p:nvSpPr>
            <p:cNvPr id="3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Fahd Imran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79911" y="3960977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Identified patterns &amp; Scrapped  web for all the data, and stored it in local storage.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16016" y="1111037"/>
            <a:ext cx="1728192" cy="1648869"/>
            <a:chOff x="3779911" y="3327771"/>
            <a:chExt cx="1584177" cy="1648869"/>
          </a:xfrm>
        </p:grpSpPr>
        <p:sp>
          <p:nvSpPr>
            <p:cNvPr id="4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Ali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asad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Implemented data structures to hold large amount of data that can be efficiently queried.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32240" y="1111037"/>
            <a:ext cx="1728192" cy="1464203"/>
            <a:chOff x="3779911" y="3327771"/>
            <a:chExt cx="1584177" cy="1464203"/>
          </a:xfrm>
        </p:grpSpPr>
        <p:sp>
          <p:nvSpPr>
            <p:cNvPr id="4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Hissaan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ali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79911" y="3960977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Programmed  the core algorithm to search, rank and display search results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0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0" y="2355726"/>
            <a:ext cx="3744416" cy="5760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What is </a:t>
            </a:r>
            <a:r>
              <a:rPr lang="en-US" altLang="ko-KR" dirty="0" err="1" smtClean="0">
                <a:solidFill>
                  <a:schemeClr val="bg1"/>
                </a:solidFill>
              </a:rPr>
              <a:t>StackFury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Components: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Data set to work 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Used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webscrapping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python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Storage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5407" y="2589718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Analyze data and store on local storage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Datastructures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481560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Load contents and maintain data structures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Apply algorithms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73402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 searching and ranking algorithms to  list results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Webscrapping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2253456" y="1694653"/>
            <a:ext cx="693414" cy="6934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/>
          <p:cNvSpPr/>
          <p:nvPr/>
        </p:nvSpPr>
        <p:spPr>
          <a:xfrm>
            <a:off x="2253457" y="3327229"/>
            <a:ext cx="693414" cy="6934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297844" y="182591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97844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08250" y="1902860"/>
            <a:ext cx="2932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Gather links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2769" y="3579862"/>
            <a:ext cx="2932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Store in local storage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86814" y="1919902"/>
            <a:ext cx="2932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crap answers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24128" y="3406229"/>
            <a:ext cx="2932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Analyzed data and removed corrupted lines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5526"/>
            <a:ext cx="664295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6335"/>
            <a:ext cx="6676149" cy="49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915566"/>
            <a:ext cx="690899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Data structures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325564" y="1743964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9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282606" y="3223812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63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Oval 65"/>
          <p:cNvSpPr/>
          <p:nvPr/>
        </p:nvSpPr>
        <p:spPr>
          <a:xfrm>
            <a:off x="3635896" y="1536601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66"/>
          <p:cNvSpPr/>
          <p:nvPr/>
        </p:nvSpPr>
        <p:spPr>
          <a:xfrm>
            <a:off x="3635896" y="2616721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val 67"/>
          <p:cNvSpPr/>
          <p:nvPr/>
        </p:nvSpPr>
        <p:spPr>
          <a:xfrm>
            <a:off x="3635896" y="3696841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776088" y="1742695"/>
            <a:ext cx="1859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Load Data from file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77001" y="2774816"/>
            <a:ext cx="18598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Populate Data structures 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47664" y="3958443"/>
            <a:ext cx="1859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Sort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Pentagon 71"/>
          <p:cNvSpPr/>
          <p:nvPr/>
        </p:nvSpPr>
        <p:spPr>
          <a:xfrm>
            <a:off x="6961584" y="2433222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Rectangle 72"/>
          <p:cNvSpPr/>
          <p:nvPr/>
        </p:nvSpPr>
        <p:spPr>
          <a:xfrm>
            <a:off x="4297288" y="2836634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73"/>
          <p:cNvSpPr/>
          <p:nvPr/>
        </p:nvSpPr>
        <p:spPr>
          <a:xfrm>
            <a:off x="5881464" y="2271558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Chevron 74"/>
          <p:cNvSpPr/>
          <p:nvPr/>
        </p:nvSpPr>
        <p:spPr>
          <a:xfrm>
            <a:off x="7715052" y="2429013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08732" y="2743943"/>
            <a:ext cx="15121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Prepared structure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Block Arc 14"/>
          <p:cNvSpPr/>
          <p:nvPr/>
        </p:nvSpPr>
        <p:spPr>
          <a:xfrm rot="16200000">
            <a:off x="6332807" y="2722722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160</Words>
  <Application>Microsoft Office PowerPoint</Application>
  <PresentationFormat>On-screen Show (16:9)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Arial Unicode MS</vt:lpstr>
      <vt:lpstr>Cambria Math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sh7 hissaan</cp:lastModifiedBy>
  <cp:revision>122</cp:revision>
  <dcterms:created xsi:type="dcterms:W3CDTF">2016-12-05T23:26:54Z</dcterms:created>
  <dcterms:modified xsi:type="dcterms:W3CDTF">2019-12-23T14:49:26Z</dcterms:modified>
</cp:coreProperties>
</file>