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1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0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4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32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0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3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7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0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AEEF-BDAD-43F2-9EBB-7C74D7B3E2E2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045C-A86C-4256-92CD-71AB3DF9C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8" y="1430611"/>
            <a:ext cx="2588510" cy="18313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79" y="1430611"/>
            <a:ext cx="2588510" cy="18313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95" y="3766457"/>
            <a:ext cx="2588510" cy="18313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3" y="3766456"/>
            <a:ext cx="2588510" cy="18313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69" y="1430611"/>
            <a:ext cx="2588510" cy="18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Corazón 3"/>
          <p:cNvSpPr/>
          <p:nvPr/>
        </p:nvSpPr>
        <p:spPr>
          <a:xfrm>
            <a:off x="1854925" y="1227909"/>
            <a:ext cx="2782389" cy="2377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orazón 4"/>
          <p:cNvSpPr/>
          <p:nvPr/>
        </p:nvSpPr>
        <p:spPr>
          <a:xfrm>
            <a:off x="1854925" y="3605349"/>
            <a:ext cx="2782389" cy="2377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Corazón 5"/>
          <p:cNvSpPr/>
          <p:nvPr/>
        </p:nvSpPr>
        <p:spPr>
          <a:xfrm>
            <a:off x="4910544" y="1227909"/>
            <a:ext cx="2782389" cy="2377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Corazón 6"/>
          <p:cNvSpPr/>
          <p:nvPr/>
        </p:nvSpPr>
        <p:spPr>
          <a:xfrm>
            <a:off x="4920342" y="3605349"/>
            <a:ext cx="2782389" cy="2377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Corazón 7"/>
          <p:cNvSpPr/>
          <p:nvPr/>
        </p:nvSpPr>
        <p:spPr>
          <a:xfrm>
            <a:off x="7995557" y="1227909"/>
            <a:ext cx="2782389" cy="2377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Corazón 8"/>
          <p:cNvSpPr/>
          <p:nvPr/>
        </p:nvSpPr>
        <p:spPr>
          <a:xfrm>
            <a:off x="7995557" y="3605349"/>
            <a:ext cx="2782389" cy="237744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66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2" y="365125"/>
            <a:ext cx="1433361" cy="1933371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2" y="2490016"/>
            <a:ext cx="1433361" cy="1933371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1" y="4614907"/>
            <a:ext cx="1433361" cy="1933371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99" y="365125"/>
            <a:ext cx="1433361" cy="1933371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99" y="2490016"/>
            <a:ext cx="1433361" cy="193337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98" y="4614907"/>
            <a:ext cx="1433361" cy="1933371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48" y="365125"/>
            <a:ext cx="1433361" cy="1933371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48" y="2490016"/>
            <a:ext cx="1433361" cy="1933371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47" y="4614907"/>
            <a:ext cx="1433361" cy="19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24" y="645287"/>
            <a:ext cx="2280792" cy="2280792"/>
          </a:xfrm>
        </p:spPr>
      </p:pic>
      <p:pic>
        <p:nvPicPr>
          <p:cNvPr id="10" name="Marcador de contenido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18" y="2599465"/>
            <a:ext cx="2280792" cy="2280792"/>
          </a:xfrm>
          <a:prstGeom prst="rect">
            <a:avLst/>
          </a:prstGeom>
        </p:spPr>
      </p:pic>
      <p:pic>
        <p:nvPicPr>
          <p:cNvPr id="11" name="Marcador de contenido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013" y="645287"/>
            <a:ext cx="2280792" cy="2280792"/>
          </a:xfrm>
          <a:prstGeom prst="rect">
            <a:avLst/>
          </a:prstGeom>
        </p:spPr>
      </p:pic>
      <p:pic>
        <p:nvPicPr>
          <p:cNvPr id="12" name="Marcador de contenido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013" y="4220156"/>
            <a:ext cx="2280792" cy="2280792"/>
          </a:xfrm>
          <a:prstGeom prst="rect">
            <a:avLst/>
          </a:prstGeom>
        </p:spPr>
      </p:pic>
      <p:pic>
        <p:nvPicPr>
          <p:cNvPr id="13" name="Marcador de contenido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24" y="4220156"/>
            <a:ext cx="2280792" cy="22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3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" y="365122"/>
            <a:ext cx="2714897" cy="2168993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365121"/>
            <a:ext cx="2714897" cy="2168993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23" y="365121"/>
            <a:ext cx="2714897" cy="2168993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126" y="365121"/>
            <a:ext cx="2714897" cy="2168993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" y="3665671"/>
            <a:ext cx="2714897" cy="2168993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3665670"/>
            <a:ext cx="2714897" cy="2168993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23" y="3665670"/>
            <a:ext cx="2714897" cy="2168993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126" y="3665670"/>
            <a:ext cx="2714897" cy="21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0" y="353903"/>
            <a:ext cx="1313538" cy="18276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83" y="3168477"/>
            <a:ext cx="1313538" cy="182769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26" y="2054858"/>
            <a:ext cx="1313538" cy="182769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10" y="3588524"/>
            <a:ext cx="1313538" cy="182769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92" y="4082324"/>
            <a:ext cx="1313538" cy="18276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66" y="2376647"/>
            <a:ext cx="1583659" cy="158365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78" y="5118188"/>
            <a:ext cx="1583659" cy="158365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05" y="4853865"/>
            <a:ext cx="1583659" cy="158365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12" y="5163312"/>
            <a:ext cx="1583659" cy="158365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42" y="2892154"/>
            <a:ext cx="1583659" cy="1583659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81" y="1027906"/>
            <a:ext cx="1583659" cy="158365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69" y="792988"/>
            <a:ext cx="1583659" cy="1583659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44" y="371046"/>
            <a:ext cx="1519502" cy="138706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01" y="904353"/>
            <a:ext cx="1519502" cy="1387068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0" y="4302637"/>
            <a:ext cx="1519502" cy="13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1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9" name="Marcador de contenido 2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8"/>
          <a:stretch/>
        </p:blipFill>
        <p:spPr>
          <a:xfrm>
            <a:off x="8181540" y="354817"/>
            <a:ext cx="1585262" cy="1538719"/>
          </a:xfr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57" y="1818981"/>
            <a:ext cx="1519502" cy="138706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70" y="2614226"/>
            <a:ext cx="1519502" cy="13870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67" y="4736252"/>
            <a:ext cx="1519502" cy="138706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05" y="2832170"/>
            <a:ext cx="1583659" cy="158365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05" y="3712001"/>
            <a:ext cx="1583659" cy="158365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96" y="4503831"/>
            <a:ext cx="1583659" cy="158365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04" y="2355268"/>
            <a:ext cx="1583659" cy="1583659"/>
          </a:xfrm>
          <a:prstGeom prst="rect">
            <a:avLst/>
          </a:prstGeom>
        </p:spPr>
      </p:pic>
      <p:pic>
        <p:nvPicPr>
          <p:cNvPr id="30" name="Marcador de contenido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8"/>
          <a:stretch/>
        </p:blipFill>
        <p:spPr>
          <a:xfrm>
            <a:off x="2590872" y="236832"/>
            <a:ext cx="1585262" cy="1538719"/>
          </a:xfrm>
          <a:prstGeom prst="rect">
            <a:avLst/>
          </a:prstGeom>
        </p:spPr>
      </p:pic>
      <p:pic>
        <p:nvPicPr>
          <p:cNvPr id="31" name="Marcador de contenido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8"/>
          <a:stretch/>
        </p:blipFill>
        <p:spPr>
          <a:xfrm>
            <a:off x="2130825" y="5207236"/>
            <a:ext cx="1585262" cy="1538719"/>
          </a:xfrm>
          <a:prstGeom prst="rect">
            <a:avLst/>
          </a:prstGeom>
        </p:spPr>
      </p:pic>
      <p:pic>
        <p:nvPicPr>
          <p:cNvPr id="32" name="Marcador de contenido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8"/>
          <a:stretch/>
        </p:blipFill>
        <p:spPr>
          <a:xfrm>
            <a:off x="705244" y="785959"/>
            <a:ext cx="1585262" cy="153871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59" y="600567"/>
            <a:ext cx="1324210" cy="184254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30" y="2096384"/>
            <a:ext cx="1324210" cy="184254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31" y="1304554"/>
            <a:ext cx="1324210" cy="1842543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62" y="4323702"/>
            <a:ext cx="1324210" cy="1842543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30" y="253841"/>
            <a:ext cx="1324210" cy="1842543"/>
          </a:xfrm>
          <a:prstGeom prst="rect">
            <a:avLst/>
          </a:prstGeom>
        </p:spPr>
      </p:pic>
      <p:pic>
        <p:nvPicPr>
          <p:cNvPr id="45" name="Marcador de contenido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8"/>
          <a:stretch/>
        </p:blipFill>
        <p:spPr>
          <a:xfrm>
            <a:off x="8184706" y="4304315"/>
            <a:ext cx="1585262" cy="1538719"/>
          </a:xfrm>
          <a:prstGeom prst="rect">
            <a:avLst/>
          </a:prstGeom>
        </p:spPr>
      </p:pic>
      <p:pic>
        <p:nvPicPr>
          <p:cNvPr id="46" name="Marcador de contenido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8"/>
          <a:stretch/>
        </p:blipFill>
        <p:spPr>
          <a:xfrm>
            <a:off x="389389" y="4175749"/>
            <a:ext cx="1585262" cy="15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70" y="4499726"/>
            <a:ext cx="1710337" cy="1710337"/>
          </a:xfrm>
        </p:spPr>
      </p:pic>
      <p:pic>
        <p:nvPicPr>
          <p:cNvPr id="2050" name="Picture 2" descr="RECTANGULO CARA COLOR | Figuras geometricas para preescolar, Enseñanza de  la geometría, Fich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753445"/>
            <a:ext cx="2671528" cy="15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TANGULO CARA COLOR | Figuras geometricas para preescolar, Enseñanza de  la geometría, Fich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20" y="4923653"/>
            <a:ext cx="2686515" cy="159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kemon Sword and Shield Snorunt | Locations, Moves, Weakn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4" y="224559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okemon Sword and Shield Snorunt | Locations, Moves, Weakn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163" y="201716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Pokemon Sword and Shield Snorunt | Locations, Moves, Weakn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9" y="233729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Pokemon Sword and Shield Snorunt | Locations, Moves, Weakn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-2693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Marcador de contenido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37" y="626962"/>
            <a:ext cx="1710337" cy="1710337"/>
          </a:xfrm>
          <a:prstGeom prst="rect">
            <a:avLst/>
          </a:prstGeom>
        </p:spPr>
      </p:pic>
      <p:pic>
        <p:nvPicPr>
          <p:cNvPr id="33" name="Marcador de contenido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74" y="401743"/>
            <a:ext cx="1710337" cy="1710337"/>
          </a:xfrm>
          <a:prstGeom prst="rect">
            <a:avLst/>
          </a:prstGeom>
        </p:spPr>
      </p:pic>
      <p:pic>
        <p:nvPicPr>
          <p:cNvPr id="34" name="Marcador de contenido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07" y="2565626"/>
            <a:ext cx="1710337" cy="1710337"/>
          </a:xfrm>
          <a:prstGeom prst="rect">
            <a:avLst/>
          </a:prstGeom>
        </p:spPr>
      </p:pic>
      <p:pic>
        <p:nvPicPr>
          <p:cNvPr id="36" name="Marcador de contenido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44" y="4640655"/>
            <a:ext cx="1710337" cy="1710337"/>
          </a:xfrm>
          <a:prstGeom prst="rect">
            <a:avLst/>
          </a:prstGeom>
        </p:spPr>
      </p:pic>
      <p:pic>
        <p:nvPicPr>
          <p:cNvPr id="37" name="Marcador de contenido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267" y="3796874"/>
            <a:ext cx="1710337" cy="17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7992290" y="4580709"/>
            <a:ext cx="3139439" cy="1436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1619800" y="535575"/>
            <a:ext cx="176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Lucida Bright" panose="02040602050505020304" pitchFamily="18" charset="0"/>
              </a:rPr>
              <a:t>Círculo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66459" y="535575"/>
            <a:ext cx="2104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Lucida Bright" panose="02040602050505020304" pitchFamily="18" charset="0"/>
              </a:rPr>
              <a:t>Triángulo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509905" y="535575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Lucida Bright" panose="02040602050505020304" pitchFamily="18" charset="0"/>
              </a:rPr>
              <a:t>Cuadrado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30904" y="3904494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Lucida Bright" panose="02040602050505020304" pitchFamily="18" charset="0"/>
              </a:rPr>
              <a:t>Pentágono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72025" y="3904493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Lucida Bright" panose="02040602050505020304" pitchFamily="18" charset="0"/>
              </a:rPr>
              <a:t>Hexágono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415471" y="3904492"/>
            <a:ext cx="247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Lucida Bright" panose="02040602050505020304" pitchFamily="18" charset="0"/>
              </a:rPr>
              <a:t>Rectángulo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707800" y="2824636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Lucida Bright" panose="02040602050505020304" pitchFamily="18" charset="0"/>
              </a:rPr>
              <a:t>3 lados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415471" y="2824636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Lucida Bright" panose="02040602050505020304" pitchFamily="18" charset="0"/>
              </a:rPr>
              <a:t>4</a:t>
            </a:r>
            <a:r>
              <a:rPr lang="es-ES" sz="3200" dirty="0" smtClean="0">
                <a:latin typeface="Lucida Bright" panose="02040602050505020304" pitchFamily="18" charset="0"/>
              </a:rPr>
              <a:t> lados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415471" y="6033749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Lucida Bright" panose="02040602050505020304" pitchFamily="18" charset="0"/>
              </a:rPr>
              <a:t>4</a:t>
            </a:r>
            <a:r>
              <a:rPr lang="es-ES" sz="3200" dirty="0" smtClean="0">
                <a:latin typeface="Lucida Bright" panose="02040602050505020304" pitchFamily="18" charset="0"/>
              </a:rPr>
              <a:t> lados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677591" y="6033749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Lucida Bright" panose="02040602050505020304" pitchFamily="18" charset="0"/>
              </a:rPr>
              <a:t>6</a:t>
            </a:r>
            <a:r>
              <a:rPr lang="es-ES" sz="3200" dirty="0" smtClean="0">
                <a:latin typeface="Lucida Bright" panose="02040602050505020304" pitchFamily="18" charset="0"/>
              </a:rPr>
              <a:t> lados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0904" y="5951019"/>
            <a:ext cx="229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Lucida Bright" panose="02040602050505020304" pitchFamily="18" charset="0"/>
              </a:rPr>
              <a:t>5 lados</a:t>
            </a:r>
            <a:endParaRPr lang="es-ES" sz="3200" dirty="0">
              <a:latin typeface="Lucida Bright" panose="02040602050505020304" pitchFamily="18" charset="0"/>
            </a:endParaRPr>
          </a:p>
        </p:txBody>
      </p:sp>
      <p:sp>
        <p:nvSpPr>
          <p:cNvPr id="2" name="Cara sonriente 1"/>
          <p:cNvSpPr/>
          <p:nvPr/>
        </p:nvSpPr>
        <p:spPr>
          <a:xfrm>
            <a:off x="8929548" y="4687389"/>
            <a:ext cx="1264921" cy="122355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3" y="1147565"/>
            <a:ext cx="2667000" cy="2667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07" y="1122109"/>
            <a:ext cx="1728114" cy="157749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60" y="1076385"/>
            <a:ext cx="1348126" cy="187582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17337"/>
          <a:stretch/>
        </p:blipFill>
        <p:spPr>
          <a:xfrm>
            <a:off x="1342216" y="4384121"/>
            <a:ext cx="1985008" cy="160304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16529" r="10835" b="14435"/>
          <a:stretch/>
        </p:blipFill>
        <p:spPr>
          <a:xfrm>
            <a:off x="4950278" y="4384121"/>
            <a:ext cx="1832343" cy="16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94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16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Bright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14</cp:revision>
  <dcterms:created xsi:type="dcterms:W3CDTF">2020-09-27T01:36:38Z</dcterms:created>
  <dcterms:modified xsi:type="dcterms:W3CDTF">2020-09-30T04:37:09Z</dcterms:modified>
</cp:coreProperties>
</file>