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575" y="4660900"/>
            <a:ext cx="9144000" cy="1188720"/>
          </a:xfrm>
        </p:spPr>
        <p:txBody>
          <a:bodyPr/>
          <a:p>
            <a:r>
              <a:rPr lang="x-none" altLang="en-US">
                <a:solidFill>
                  <a:schemeClr val="bg1"/>
                </a:solidFill>
              </a:rPr>
              <a:t>&gt; _ </a:t>
            </a:r>
            <a:r>
              <a:rPr lang="x-none" altLang="en-US">
                <a:solidFill>
                  <a:srgbClr val="C00000"/>
                </a:solidFill>
              </a:rPr>
              <a:t>Dev</a:t>
            </a:r>
            <a:r>
              <a:rPr lang="x-none" altLang="en-US">
                <a:solidFill>
                  <a:schemeClr val="bg1"/>
                </a:solidFill>
              </a:rPr>
              <a:t>eloper </a:t>
            </a:r>
            <a:r>
              <a:rPr lang="x-none" altLang="en-US">
                <a:solidFill>
                  <a:srgbClr val="C00000"/>
                </a:solidFill>
              </a:rPr>
              <a:t>A</a:t>
            </a:r>
            <a:r>
              <a:rPr lang="x-none" altLang="en-US">
                <a:solidFill>
                  <a:schemeClr val="bg1"/>
                </a:solidFill>
              </a:rPr>
              <a:t>ssociation</a:t>
            </a:r>
            <a:endParaRPr lang="x-none" altLang="en-US">
              <a:solidFill>
                <a:schemeClr val="bg1"/>
              </a:solidFill>
            </a:endParaRPr>
          </a:p>
        </p:txBody>
      </p:sp>
      <p:pic>
        <p:nvPicPr>
          <p:cNvPr id="8" name="Picture 7" descr="DeepinScreenshot_select-area_20170825174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5860" y="791210"/>
            <a:ext cx="4718685" cy="3813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Kingsoft Office WPP</Application>
  <PresentationFormat>Widescreen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&gt; _ Developer Association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&gt; _ Developer Association</dc:title>
  <dc:creator>hisenzhang</dc:creator>
  <cp:lastModifiedBy>hisenzhang</cp:lastModifiedBy>
  <cp:revision>3</cp:revision>
  <dcterms:created xsi:type="dcterms:W3CDTF">2017-08-25T16:39:13Z</dcterms:created>
  <dcterms:modified xsi:type="dcterms:W3CDTF">2017-08-25T16:39:13Z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