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-8573" y="848202"/>
            <a:ext cx="9150681" cy="5160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990" y="4643120"/>
            <a:ext cx="7592060" cy="891540"/>
          </a:xfrm>
        </p:spPr>
        <p:txBody>
          <a:bodyPr/>
          <a:p>
            <a:r>
              <a:rPr lang="x-none" altLang="en-US" sz="4800">
                <a:solidFill>
                  <a:schemeClr val="bg1"/>
                </a:solidFill>
              </a:rPr>
              <a:t>&gt; _ </a:t>
            </a:r>
            <a:r>
              <a:rPr lang="x-none" altLang="en-US" sz="4800">
                <a:solidFill>
                  <a:srgbClr val="C00000"/>
                </a:solidFill>
              </a:rPr>
              <a:t>Dev</a:t>
            </a:r>
            <a:r>
              <a:rPr lang="x-none" altLang="en-US" sz="4800">
                <a:solidFill>
                  <a:schemeClr val="bg1"/>
                </a:solidFill>
              </a:rPr>
              <a:t>eloper </a:t>
            </a:r>
            <a:r>
              <a:rPr lang="x-none" altLang="en-US" sz="4800">
                <a:solidFill>
                  <a:srgbClr val="C00000"/>
                </a:solidFill>
                <a:effectLst/>
              </a:rPr>
              <a:t>A</a:t>
            </a:r>
            <a:r>
              <a:rPr lang="x-none" altLang="en-US" sz="4800">
                <a:solidFill>
                  <a:schemeClr val="bg1"/>
                </a:solidFill>
              </a:rPr>
              <a:t>ssociation</a:t>
            </a:r>
            <a:endParaRPr lang="x-none" altLang="en-US" sz="4800">
              <a:solidFill>
                <a:schemeClr val="bg1"/>
              </a:solidFill>
            </a:endParaRPr>
          </a:p>
        </p:txBody>
      </p:sp>
      <p:pic>
        <p:nvPicPr>
          <p:cNvPr id="8" name="Picture 7" descr="/home/hisenzhang/Desktop/RHEL.jpgRHEL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26471" y="1213410"/>
            <a:ext cx="3536315" cy="2858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Kingsoft Office WPP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&gt; _ Developer Association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 _ Developer Association</dc:title>
  <dc:creator>hisenzhang</dc:creator>
  <cp:lastModifiedBy>hisenzhang</cp:lastModifiedBy>
  <cp:revision>5</cp:revision>
  <dcterms:created xsi:type="dcterms:W3CDTF">2017-08-25T16:57:03Z</dcterms:created>
  <dcterms:modified xsi:type="dcterms:W3CDTF">2017-08-25T16:57:03Z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