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5EB57-1E2B-4B8D-AC25-1B9DB13DE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20B9-BF8F-4BB3-B268-145E9C5C8A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Introduction to Python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Developers’ Association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Calculator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3+2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3*2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3-2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3/2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3//2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3%2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3**2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Hello World!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print(‘Hello World!’)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PRINT IT!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print(3+2)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print(3-2)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print(3*2)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Variables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 = 3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 = 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print(a)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print(b)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print(</a:t>
            </a:r>
            <a:r>
              <a:rPr lang="en-US" altLang="zh-CN" dirty="0" err="1">
                <a:solidFill>
                  <a:schemeClr val="bg1"/>
                </a:solidFill>
              </a:rPr>
              <a:t>a+b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 = </a:t>
            </a:r>
            <a:r>
              <a:rPr lang="en-US" altLang="zh-CN" dirty="0" err="1">
                <a:solidFill>
                  <a:schemeClr val="bg1"/>
                </a:solidFill>
              </a:rPr>
              <a:t>a+b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print(c)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IF……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a=3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b=2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if a&gt;b: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（冒号）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</a:t>
            </a:r>
            <a:r>
              <a:rPr lang="x-none" altLang="zh-CN" dirty="0">
                <a:solidFill>
                  <a:srgbClr val="FF0000"/>
                </a:solidFill>
                <a:latin typeface="FreeSans" charset="0"/>
                <a:ea typeface="FreeSans" charset="0"/>
              </a:rPr>
              <a:t>缩进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  print(a)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if b&gt;a: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</a:t>
            </a:r>
            <a:r>
              <a:rPr lang="x-none" altLang="zh-CN" dirty="0">
                <a:solidFill>
                  <a:srgbClr val="FF0000"/>
                </a:solidFill>
                <a:latin typeface="FreeSans" charset="0"/>
                <a:ea typeface="FreeSans" charset="0"/>
              </a:rPr>
              <a:t>缩进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  print(b)</a:t>
            </a:r>
            <a:endParaRPr>
              <a:latin typeface="FreeSans" charset="0"/>
              <a:ea typeface="Free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If...</a:t>
            </a:r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Else…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a=3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b=2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if a&gt;b: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（冒号）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</a:t>
            </a:r>
            <a:r>
              <a:rPr lang="x-none" altLang="zh-CN" dirty="0">
                <a:solidFill>
                  <a:srgbClr val="FF0000"/>
                </a:solidFill>
                <a:latin typeface="FreeSans" charset="0"/>
                <a:ea typeface="FreeSans" charset="0"/>
              </a:rPr>
              <a:t>缩进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 print(a)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else: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（冒号）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</a:t>
            </a:r>
            <a:r>
              <a:rPr lang="x-none" altLang="zh-CN" dirty="0">
                <a:solidFill>
                  <a:srgbClr val="FF0000"/>
                </a:solidFill>
                <a:latin typeface="FreeSans" charset="0"/>
                <a:ea typeface="FreeSans" charset="0"/>
              </a:rPr>
              <a:t>缩进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 print(b)</a:t>
            </a:r>
            <a:endParaRPr lang="zh-CN" altLang="en-US" dirty="0">
              <a:solidFill>
                <a:schemeClr val="bg1"/>
              </a:solidFill>
              <a:latin typeface="FreeSans" charset="0"/>
              <a:ea typeface="Free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For Loop (</a:t>
            </a:r>
            <a:r>
              <a:rPr lang="zh-CN" altLang="en-US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循环</a:t>
            </a:r>
            <a:r>
              <a:rPr lang="en-US" altLang="zh-CN" dirty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for </a:t>
            </a:r>
            <a:r>
              <a:rPr lang="en-US" altLang="zh-CN" dirty="0" err="1">
                <a:solidFill>
                  <a:schemeClr val="bg1"/>
                </a:solidFill>
                <a:latin typeface="FreeSans" charset="0"/>
                <a:ea typeface="FreeSans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 in range(1,10):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（冒号）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</a:t>
            </a:r>
            <a:r>
              <a:rPr lang="x-none" dirty="0">
                <a:solidFill>
                  <a:srgbClr val="FF0000"/>
                </a:solidFill>
                <a:latin typeface="FreeSans" charset="0"/>
                <a:ea typeface="FreeSans" charset="0"/>
              </a:rPr>
              <a:t>缩进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 print(‘hi’)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a=0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For </a:t>
            </a:r>
            <a:r>
              <a:rPr lang="en-US" altLang="zh-CN" dirty="0" err="1">
                <a:solidFill>
                  <a:schemeClr val="bg1"/>
                </a:solidFill>
                <a:latin typeface="FreeSans" charset="0"/>
                <a:ea typeface="FreeSans" charset="0"/>
              </a:rPr>
              <a:t>i</a:t>
            </a: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 in range(1,10):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（冒号）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（</a:t>
            </a:r>
            <a:r>
              <a:rPr lang="x-none" altLang="zh-CN" dirty="0">
                <a:solidFill>
                  <a:srgbClr val="FF0000"/>
                </a:solidFill>
                <a:latin typeface="FreeSans" charset="0"/>
                <a:ea typeface="FreeSans" charset="0"/>
              </a:rPr>
              <a:t>缩进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 a=</a:t>
            </a:r>
            <a:r>
              <a:rPr lang="en-US" altLang="zh-CN" dirty="0" err="1">
                <a:solidFill>
                  <a:schemeClr val="bg1"/>
                </a:solidFill>
                <a:latin typeface="FreeSans" charset="0"/>
                <a:ea typeface="FreeSans" charset="0"/>
              </a:rPr>
              <a:t>a+i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FreeSans" charset="0"/>
                <a:ea typeface="FreeSans" charset="0"/>
              </a:rPr>
              <a:t>print(a)</a:t>
            </a:r>
            <a:r>
              <a:rPr lang="en-US" altLang="zh-CN" dirty="0">
                <a:solidFill>
                  <a:srgbClr val="FF0000"/>
                </a:solidFill>
                <a:latin typeface="FreeSans" charset="0"/>
                <a:ea typeface="FreeSans" charset="0"/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FreeSans" charset="0"/>
                <a:ea typeface="FreeSans" charset="0"/>
                <a:sym typeface="+mn-ea"/>
              </a:rPr>
              <a:t>没有空格</a:t>
            </a:r>
            <a:r>
              <a:rPr lang="en-US" altLang="zh-CN" dirty="0">
                <a:solidFill>
                  <a:srgbClr val="FF0000"/>
                </a:solidFill>
                <a:latin typeface="FreeSans" charset="0"/>
                <a:ea typeface="FreeSans" charset="0"/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FreeSans" charset="0"/>
              <a:ea typeface="FreeSan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Kingsoft Office WPP</Application>
  <PresentationFormat>宽屏</PresentationFormat>
  <Paragraphs>64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Introduction to Python</vt:lpstr>
      <vt:lpstr>Calculator</vt:lpstr>
      <vt:lpstr>Hello World!</vt:lpstr>
      <vt:lpstr>PRINT IT!</vt:lpstr>
      <vt:lpstr>Variables</vt:lpstr>
      <vt:lpstr>IF……</vt:lpstr>
      <vt:lpstr>Else…</vt:lpstr>
      <vt:lpstr>For Loop (循环)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Fan Fanks</dc:creator>
  <cp:lastModifiedBy>hisenzhang</cp:lastModifiedBy>
  <cp:revision>5</cp:revision>
  <dcterms:created xsi:type="dcterms:W3CDTF">2017-09-22T13:54:21Z</dcterms:created>
  <dcterms:modified xsi:type="dcterms:W3CDTF">2017-09-22T13:54:21Z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