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7C4B9-0EA5-4384-8B81-9255B5F42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574BA-522D-426B-85F6-21F892DE4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557F5-93C3-4224-BFE1-51746E59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893C-882F-4F87-98AA-9204EC1B60C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67B52-4A3A-4D5B-A8F4-E941D853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7661A-C77A-4224-B25E-D2FF71D7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E6A0-A931-4AE3-BFCB-827559B7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8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2A54-C9D2-4085-B251-5537FCA5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2C7C4-638A-4189-97D9-396C6C8E9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66BC-4B4D-4854-A122-E4E29678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893C-882F-4F87-98AA-9204EC1B60C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9A294-E69E-4C38-A9FA-28C7F373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08C41-F7F3-47C3-891B-C888B7D8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E6A0-A931-4AE3-BFCB-827559B7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0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D62E48-4DAC-4023-9B23-0E46CF762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E0DA6-3E2B-4484-9151-7A5DAFE0C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6E034-5CB7-4DE1-9C33-4F6F4F4B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893C-882F-4F87-98AA-9204EC1B60C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F17DE-B5FA-40D0-B970-50E998CF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46686-8D76-4B09-AD36-74E361D3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E6A0-A931-4AE3-BFCB-827559B7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6CB8-7BBF-4F74-A1DE-4D830034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F3323-8933-42FA-9141-A1E74E2B0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3A83F-FDCC-4646-B1A9-46187A57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893C-882F-4F87-98AA-9204EC1B60C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968D4-184D-4B80-A7D2-E58F6B62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D8F83-053F-4303-A36B-F788D1C8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E6A0-A931-4AE3-BFCB-827559B7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4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C3227-4E25-4B5E-A872-2A4E161A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53896-E24E-4832-A7C3-0313FEB2B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1EE88-8933-4667-9F97-B9EBC1C2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893C-882F-4F87-98AA-9204EC1B60C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4BC99-0101-4935-B208-617D05692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C68A3-FB93-40AE-90CD-6DC4EAB7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E6A0-A931-4AE3-BFCB-827559B7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3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DF30-45AE-41B5-93B6-D0D078EDD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89439-0DC7-43B3-B6AF-C62DA13F1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89368-6479-41A2-960B-654BBAF94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6BBA9-EFF2-49A7-B207-2757E406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893C-882F-4F87-98AA-9204EC1B60C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E70B5-3233-49F0-8197-D2202FB3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A9BCB-9986-4995-968E-817A246D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E6A0-A931-4AE3-BFCB-827559B7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BEB2-DA63-4771-B920-A9E29DF2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17828-0DE5-44D0-BFBC-FFBA6D96C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A169F-3AAC-448C-AF24-4A3D65039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FAB9AA-2DEA-4F67-B965-A59D6C69B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DA563-413B-48CE-9041-0B9A1E35A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4849A-8945-4FD3-A0B9-AC5D52B2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893C-882F-4F87-98AA-9204EC1B60C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95EE46-2506-440A-B256-D38F547E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8A294-6150-4807-90E8-AFC7E568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E6A0-A931-4AE3-BFCB-827559B7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7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93D5-0CC4-4190-A503-57C0BF80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4F270-6B0C-4B21-902B-DF23301B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893C-882F-4F87-98AA-9204EC1B60C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0EDDF-65EA-46AB-9CF0-46FE08E3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CFF73-0B08-49B7-A3E1-D615B372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E6A0-A931-4AE3-BFCB-827559B7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9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4064C-661F-4201-A8AF-254195CC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893C-882F-4F87-98AA-9204EC1B60C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9B53B7-44F9-4BA2-BFC5-FD444368E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5AC35-D8F9-4A3E-B3A3-92726F13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E6A0-A931-4AE3-BFCB-827559B7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1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77AC-7DFF-4BC4-862D-A82F2D72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0F92-BE4E-4796-8288-089FB067B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1F01F-9C9E-4231-8570-CAE50DCC1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6C21C-7F67-498D-B316-CB49F772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893C-882F-4F87-98AA-9204EC1B60C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63F17-470A-45A9-B161-0AFA3CC3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CF64E-9BC4-47B1-9686-8B44AE12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E6A0-A931-4AE3-BFCB-827559B7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5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37F2-889F-4FB1-A7F9-D98E2E7E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A3764-91FF-4A55-9C03-562C23E5F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B2720-5EB9-41F9-A0D9-0ABD680A4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518F2-7462-4E4E-A5FA-CF6C3757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893C-882F-4F87-98AA-9204EC1B60C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C7057-AE28-4428-831E-1030C7C5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795FA-8B98-4C1B-98F1-64CB2CFA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E6A0-A931-4AE3-BFCB-827559B7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415A62-7737-443A-8B38-D9938788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0E626-75CD-431B-AB7B-5765772D8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D88A2-51B9-49E2-B263-652107843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8893C-882F-4F87-98AA-9204EC1B60C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28353-9963-493F-BA79-051547B55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3497-61FD-4749-A409-B3BB3266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FE6A0-A931-4AE3-BFCB-827559B7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5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D708-351C-464D-8250-82D104E91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Price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32465-D5AA-407B-A336-86F7DCCD3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Prepared by: Hisham </a:t>
            </a:r>
            <a:r>
              <a:rPr lang="en-US" dirty="0" err="1"/>
              <a:t>Abulfeilat</a:t>
            </a:r>
            <a:endParaRPr lang="en-US" dirty="0"/>
          </a:p>
          <a:p>
            <a:r>
              <a:rPr lang="en-US" dirty="0"/>
              <a:t>ID: 19110095</a:t>
            </a:r>
          </a:p>
          <a:p>
            <a:r>
              <a:rPr lang="en-US" dirty="0"/>
              <a:t>School of Computer &amp; Informatics</a:t>
            </a:r>
          </a:p>
          <a:p>
            <a:r>
              <a:rPr lang="en-US" dirty="0"/>
              <a:t>11/8/2021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8E9E5806-43C5-49E2-B824-2FA677F70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5" y="12382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78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977B-D968-48EC-BBC0-91C796DA0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4A4-2713-411F-BDE3-BA3F2C092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dirty="0"/>
              <a:t>Thank you for listening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Grinning Face with No Fill">
            <a:extLst>
              <a:ext uri="{FF2B5EF4-FFF2-40B4-BE49-F238E27FC236}">
                <a16:creationId xmlns:a16="http://schemas.microsoft.com/office/drawing/2014/main" id="{B42302EA-0047-4DE4-BC30-C56A58316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7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3478-4B0E-4385-B6E9-A92ACCC5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1DE4-1C96-4EE2-AEE7-7B778BEC0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automobile company aspires to enter the US market by setting up their manufacturing unit there and producing cars locally to give competition to their US and European counterparts.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They have contracted an automobile consulting company to understand the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factors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 which the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pricing of cars depends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Specifically, they want to understand the factors affecting the pricing of cars in the American market, since those may be very different from other markets. The company wants to know: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 variables are significant in predicting the price of a car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well those variables describe the price of a car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Based on various market surveys, the consulting firm has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gathered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large dataset of different types of cars across the American market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3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AF03-171F-4E4A-80D2-577014B3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57C6F-0093-4AA2-A011-6DB7B432D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model the price of cars with the available independent variables.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It will be used by the management to understand how exactly the prices vary with the independent variables.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 help management manipulate the design of the cars, the business strategy etc. to meet certain price levels. </a:t>
            </a: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ood way for management to understand the pricing dynamics of a new market.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9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A744-CFDD-4585-96E9-F39E981F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E1513-E542-4A7F-A403-33ACC1DB2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T (Task), E (Experience), P (Performance) for this specific problem?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 is to compare &amp; predict the price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a car with features of the car like horsepower and citympg.</a:t>
            </a: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 is the cars and their features which is the dataset (training data) we gathered.</a:t>
            </a: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 is the accuracy.</a:t>
            </a:r>
          </a:p>
          <a:p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size of the training data? How many features do we have?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size is 205 cars which we have 205 training instances or observation </a:t>
            </a: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have 23 features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18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C292-4752-42CF-9AFB-B81B87A6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FC3A-83BB-488B-A445-2B5C5DD78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Regression:</a:t>
            </a:r>
          </a:p>
          <a:p>
            <a:r>
              <a:rPr lang="en-US" dirty="0"/>
              <a:t>S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cikit-learn package</a:t>
            </a:r>
          </a:p>
        </p:txBody>
      </p:sp>
    </p:spTree>
    <p:extLst>
      <p:ext uri="{BB962C8B-B14F-4D97-AF65-F5344CB8AC3E}">
        <p14:creationId xmlns:p14="http://schemas.microsoft.com/office/powerpoint/2010/main" val="217113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2710-C0BB-44B9-99C2-0801CDAA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Conclusions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0F00AB4-5091-4A85-A2A0-EFF654CCF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63" y="2742397"/>
            <a:ext cx="4833106" cy="3291840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FBC4687-2A15-43D7-AADB-D5E413FD9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516" y="2769460"/>
            <a:ext cx="4974336" cy="3242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E1F2E0-571F-4CE3-9787-B5A3FDA5684A}"/>
              </a:ext>
            </a:extLst>
          </p:cNvPr>
          <p:cNvSpPr txBox="1"/>
          <p:nvPr/>
        </p:nvSpPr>
        <p:spPr>
          <a:xfrm flipH="1">
            <a:off x="1278758" y="2327673"/>
            <a:ext cx="27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Horsepower/Price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D3BFB-DC6D-4F7B-830A-A6E8F3220314}"/>
              </a:ext>
            </a:extLst>
          </p:cNvPr>
          <p:cNvSpPr txBox="1"/>
          <p:nvPr/>
        </p:nvSpPr>
        <p:spPr>
          <a:xfrm flipH="1">
            <a:off x="7883296" y="2394350"/>
            <a:ext cx="27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Citympg/Price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720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3DF1-78B1-4E5E-A377-5E40936B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B956C74-8838-447F-87E8-0971C336D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48" y="2896016"/>
            <a:ext cx="4974336" cy="2984601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A93AF33-4574-4B9F-9807-A0DB41B32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516" y="2920503"/>
            <a:ext cx="4974336" cy="294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B52B-790A-400B-BD7A-C88B8C48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A586B-A457-4AE9-8532-A8791F868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future we can compare the price with other features to come up with top 5 features that affect car price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Obstacle faced: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size is a little big so processing the information is hard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Wrong data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Citympg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 while price decreases which doesn’t make sense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8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1709-735B-4F04-9E5A-0496BA2B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C5EF2-F4D0-4F02-8E6F-45AAFDA4B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model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effect of both horsepower and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citymapg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Multilabel Classification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model.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Multi-label classification is a predictive modeling task that involves predicting zero or more mutually non-exclusive class labels.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models can be configured for multi-label classification tasks</a:t>
            </a:r>
          </a:p>
        </p:txBody>
      </p:sp>
    </p:spTree>
    <p:extLst>
      <p:ext uri="{BB962C8B-B14F-4D97-AF65-F5344CB8AC3E}">
        <p14:creationId xmlns:p14="http://schemas.microsoft.com/office/powerpoint/2010/main" val="97524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426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Office Theme</vt:lpstr>
      <vt:lpstr>Car Price Project</vt:lpstr>
      <vt:lpstr>The Problem</vt:lpstr>
      <vt:lpstr>Goals</vt:lpstr>
      <vt:lpstr>Questions</vt:lpstr>
      <vt:lpstr>Methods Used</vt:lpstr>
      <vt:lpstr>Conclusions</vt:lpstr>
      <vt:lpstr>PowerPoint Presentation</vt:lpstr>
      <vt:lpstr>Future Work</vt:lpstr>
      <vt:lpstr>Different 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Project</dc:title>
  <dc:creator>hisham ziad</dc:creator>
  <cp:lastModifiedBy>Hisham.Abulfeilat</cp:lastModifiedBy>
  <cp:revision>4</cp:revision>
  <dcterms:created xsi:type="dcterms:W3CDTF">2021-11-08T16:34:08Z</dcterms:created>
  <dcterms:modified xsi:type="dcterms:W3CDTF">2021-11-09T09:39:13Z</dcterms:modified>
</cp:coreProperties>
</file>