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Prepared by: hisham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abulfeilat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C4F0-8725-46A7-B6EC-A5CC13D5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1" y="1920093"/>
            <a:ext cx="4065502" cy="3990376"/>
          </a:xfrm>
        </p:spPr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 is a regression model that measures the relationship between variables using a straight line.</a:t>
            </a:r>
          </a:p>
          <a:p>
            <a:endParaRPr lang="en-US" dirty="0"/>
          </a:p>
          <a:p>
            <a:r>
              <a:rPr lang="en-US" b="1" dirty="0"/>
              <a:t>Why is Linear Regression used?</a:t>
            </a:r>
          </a:p>
          <a:p>
            <a:r>
              <a:rPr lang="en-US" dirty="0"/>
              <a:t>To predict a specific value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D73D-5FD4-44B6-9BDA-865347C27D2D}"/>
              </a:ext>
            </a:extLst>
          </p:cNvPr>
          <p:cNvSpPr txBox="1"/>
          <p:nvPr/>
        </p:nvSpPr>
        <p:spPr>
          <a:xfrm>
            <a:off x="7368208" y="2451651"/>
            <a:ext cx="3962401" cy="345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71129-6E1E-4579-AB80-EEC50AEB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58" y="2065867"/>
            <a:ext cx="7007951" cy="3979824"/>
          </a:xfrm>
          <a:prstGeom prst="rect">
            <a:avLst/>
          </a:prstGeom>
          <a:gradFill>
            <a:gsLst>
              <a:gs pos="44255">
                <a:srgbClr val="F9C9D6"/>
              </a:gs>
              <a:gs pos="53102">
                <a:srgbClr val="F8C0D0"/>
              </a:gs>
              <a:gs pos="19469">
                <a:schemeClr val="tx1">
                  <a:lumMod val="98000"/>
                </a:schemeClr>
              </a:gs>
              <a:gs pos="7074">
                <a:srgbClr val="FDEFF3"/>
              </a:gs>
              <a:gs pos="35372">
                <a:srgbClr val="FAD2D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2402DDB-7368-41A4-A936-191E1C07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37</TotalTime>
  <Words>44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Linear regression</vt:lpstr>
      <vt:lpstr>Linear regression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hisham ziad</dc:creator>
  <cp:lastModifiedBy>hisham ziad</cp:lastModifiedBy>
  <cp:revision>2</cp:revision>
  <dcterms:created xsi:type="dcterms:W3CDTF">2021-10-31T15:20:41Z</dcterms:created>
  <dcterms:modified xsi:type="dcterms:W3CDTF">2021-11-02T08:17:19Z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