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8"/>
  </p:notesMasterIdLst>
  <p:handoutMasterIdLst>
    <p:handoutMasterId r:id="rId9"/>
  </p:handoutMasterIdLst>
  <p:sldIdLst>
    <p:sldId id="256" r:id="rId5"/>
    <p:sldId id="260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Prepared by: hisham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abulfeilat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FC4F0-8725-46A7-B6EC-A5CC13D5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1" y="1920093"/>
            <a:ext cx="4065502" cy="3990376"/>
          </a:xfrm>
        </p:spPr>
        <p:txBody>
          <a:bodyPr/>
          <a:lstStyle/>
          <a:p>
            <a:r>
              <a:rPr lang="en-US" b="1" dirty="0"/>
              <a:t>Linear Regression</a:t>
            </a:r>
            <a:r>
              <a:rPr lang="en-US" dirty="0"/>
              <a:t>: is a regression model that measures the relationship between variables using a straight line.</a:t>
            </a:r>
          </a:p>
          <a:p>
            <a:endParaRPr lang="en-US" dirty="0"/>
          </a:p>
          <a:p>
            <a:r>
              <a:rPr lang="en-US" b="1" dirty="0"/>
              <a:t>Why is Linear Regression used?</a:t>
            </a:r>
          </a:p>
          <a:p>
            <a:r>
              <a:rPr lang="en-US" dirty="0"/>
              <a:t>To predict a specific value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DD73D-5FD4-44B6-9BDA-865347C27D2D}"/>
              </a:ext>
            </a:extLst>
          </p:cNvPr>
          <p:cNvSpPr txBox="1"/>
          <p:nvPr/>
        </p:nvSpPr>
        <p:spPr>
          <a:xfrm>
            <a:off x="7368208" y="2451651"/>
            <a:ext cx="3962401" cy="345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71129-6E1E-4579-AB80-EEC50AEB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58" y="2065867"/>
            <a:ext cx="7007951" cy="39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2402DDB-7368-41A4-A936-191E1C07D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36</TotalTime>
  <Words>44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Linear regression</vt:lpstr>
      <vt:lpstr>Linear regression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hisham ziad</dc:creator>
  <cp:lastModifiedBy>hisham ziad</cp:lastModifiedBy>
  <cp:revision>1</cp:revision>
  <dcterms:created xsi:type="dcterms:W3CDTF">2021-10-31T15:20:41Z</dcterms:created>
  <dcterms:modified xsi:type="dcterms:W3CDTF">2021-10-31T15:56:56Z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