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sham Macaraya" userId="a3b3b8b4dbc1983a" providerId="LiveId" clId="{2AD00BB1-5261-4AC9-A8A2-86021865998E}"/>
    <pc:docChg chg="modSld">
      <pc:chgData name="Hisham Macaraya" userId="a3b3b8b4dbc1983a" providerId="LiveId" clId="{2AD00BB1-5261-4AC9-A8A2-86021865998E}" dt="2023-01-10T21:00:45.559" v="11" actId="20577"/>
      <pc:docMkLst>
        <pc:docMk/>
      </pc:docMkLst>
      <pc:sldChg chg="modSp mod">
        <pc:chgData name="Hisham Macaraya" userId="a3b3b8b4dbc1983a" providerId="LiveId" clId="{2AD00BB1-5261-4AC9-A8A2-86021865998E}" dt="2023-01-10T21:00:45.559" v="11" actId="20577"/>
        <pc:sldMkLst>
          <pc:docMk/>
          <pc:sldMk cId="3219792340" sldId="262"/>
        </pc:sldMkLst>
        <pc:spChg chg="mod">
          <ac:chgData name="Hisham Macaraya" userId="a3b3b8b4dbc1983a" providerId="LiveId" clId="{2AD00BB1-5261-4AC9-A8A2-86021865998E}" dt="2023-01-10T21:00:45.559" v="11" actId="20577"/>
          <ac:spMkLst>
            <pc:docMk/>
            <pc:sldMk cId="3219792340" sldId="262"/>
            <ac:spMk id="3" creationId="{D003AC3C-03BD-8B6C-CDDB-B04EE844DA47}"/>
          </ac:spMkLst>
        </pc:spChg>
      </pc:sldChg>
    </pc:docChg>
  </pc:docChgLst>
  <pc:docChgLst>
    <pc:chgData name="Hisham Macaraya" userId="a3b3b8b4dbc1983a" providerId="LiveId" clId="{6BCD6823-3A33-472D-943B-576F10228102}"/>
    <pc:docChg chg="undo custSel addSld delSld modSld">
      <pc:chgData name="Hisham Macaraya" userId="a3b3b8b4dbc1983a" providerId="LiveId" clId="{6BCD6823-3A33-472D-943B-576F10228102}" dt="2022-12-10T20:42:21.949" v="4467" actId="20577"/>
      <pc:docMkLst>
        <pc:docMk/>
      </pc:docMkLst>
      <pc:sldChg chg="addSp delSp modSp new mod setBg addAnim delAnim modAnim setClrOvrMap">
        <pc:chgData name="Hisham Macaraya" userId="a3b3b8b4dbc1983a" providerId="LiveId" clId="{6BCD6823-3A33-472D-943B-576F10228102}" dt="2022-12-07T15:58:42.789" v="3953" actId="1076"/>
        <pc:sldMkLst>
          <pc:docMk/>
          <pc:sldMk cId="3836350044" sldId="256"/>
        </pc:sldMkLst>
        <pc:spChg chg="mod">
          <ac:chgData name="Hisham Macaraya" userId="a3b3b8b4dbc1983a" providerId="LiveId" clId="{6BCD6823-3A33-472D-943B-576F10228102}" dt="2022-12-07T15:58:42.789" v="3953" actId="1076"/>
          <ac:spMkLst>
            <pc:docMk/>
            <pc:sldMk cId="3836350044" sldId="256"/>
            <ac:spMk id="2" creationId="{1CC4E1E4-E008-C20D-C825-B90F3165B243}"/>
          </ac:spMkLst>
        </pc:spChg>
        <pc:spChg chg="mod">
          <ac:chgData name="Hisham Macaraya" userId="a3b3b8b4dbc1983a" providerId="LiveId" clId="{6BCD6823-3A33-472D-943B-576F10228102}" dt="2022-12-07T15:57:39.210" v="3948" actId="26606"/>
          <ac:spMkLst>
            <pc:docMk/>
            <pc:sldMk cId="3836350044" sldId="256"/>
            <ac:spMk id="3" creationId="{B5C48675-4A7A-F643-554F-EFAF1EE1A405}"/>
          </ac:spMkLst>
        </pc:spChg>
        <pc:spChg chg="add del">
          <ac:chgData name="Hisham Macaraya" userId="a3b3b8b4dbc1983a" providerId="LiveId" clId="{6BCD6823-3A33-472D-943B-576F10228102}" dt="2022-12-07T15:53:37.567" v="3723" actId="26606"/>
          <ac:spMkLst>
            <pc:docMk/>
            <pc:sldMk cId="3836350044" sldId="256"/>
            <ac:spMk id="9" creationId="{71B2258F-86CA-4D4D-8270-BC05FCDEBFB3}"/>
          </ac:spMkLst>
        </pc:spChg>
        <pc:spChg chg="add del">
          <ac:chgData name="Hisham Macaraya" userId="a3b3b8b4dbc1983a" providerId="LiveId" clId="{6BCD6823-3A33-472D-943B-576F10228102}" dt="2022-12-07T15:57:39.210" v="3948" actId="26606"/>
          <ac:spMkLst>
            <pc:docMk/>
            <pc:sldMk cId="3836350044" sldId="256"/>
            <ac:spMk id="11" creationId="{007891EC-4501-44ED-A8C8-B11B6DB767AB}"/>
          </ac:spMkLst>
        </pc:spChg>
        <pc:spChg chg="add del">
          <ac:chgData name="Hisham Macaraya" userId="a3b3b8b4dbc1983a" providerId="LiveId" clId="{6BCD6823-3A33-472D-943B-576F10228102}" dt="2022-12-07T15:57:39.210" v="3948" actId="26606"/>
          <ac:spMkLst>
            <pc:docMk/>
            <pc:sldMk cId="3836350044" sldId="256"/>
            <ac:spMk id="12" creationId="{C1DD1A8A-57D5-4A81-AD04-532B043C5611}"/>
          </ac:spMkLst>
        </pc:spChg>
        <pc:spChg chg="add">
          <ac:chgData name="Hisham Macaraya" userId="a3b3b8b4dbc1983a" providerId="LiveId" clId="{6BCD6823-3A33-472D-943B-576F10228102}" dt="2022-12-07T15:57:39.210" v="3948" actId="26606"/>
          <ac:spMkLst>
            <pc:docMk/>
            <pc:sldMk cId="3836350044" sldId="256"/>
            <ac:spMk id="18" creationId="{657F69E0-C4B0-4BEC-A689-4F8D877F05D4}"/>
          </ac:spMkLst>
        </pc:spChg>
        <pc:spChg chg="add">
          <ac:chgData name="Hisham Macaraya" userId="a3b3b8b4dbc1983a" providerId="LiveId" clId="{6BCD6823-3A33-472D-943B-576F10228102}" dt="2022-12-07T15:57:39.210" v="3948" actId="26606"/>
          <ac:spMkLst>
            <pc:docMk/>
            <pc:sldMk cId="3836350044" sldId="256"/>
            <ac:spMk id="20" creationId="{9F6380B4-6A1C-481E-8408-B4E6C75B9B81}"/>
          </ac:spMkLst>
        </pc:spChg>
        <pc:picChg chg="add del">
          <ac:chgData name="Hisham Macaraya" userId="a3b3b8b4dbc1983a" providerId="LiveId" clId="{6BCD6823-3A33-472D-943B-576F10228102}" dt="2022-12-07T15:53:37.567" v="3723" actId="26606"/>
          <ac:picMkLst>
            <pc:docMk/>
            <pc:sldMk cId="3836350044" sldId="256"/>
            <ac:picMk id="5" creationId="{7BE69E49-3FC3-88F5-3F60-EDE2D641AD80}"/>
          </ac:picMkLst>
        </pc:picChg>
        <pc:picChg chg="add mod">
          <ac:chgData name="Hisham Macaraya" userId="a3b3b8b4dbc1983a" providerId="LiveId" clId="{6BCD6823-3A33-472D-943B-576F10228102}" dt="2022-12-07T15:57:39.210" v="3948" actId="26606"/>
          <ac:picMkLst>
            <pc:docMk/>
            <pc:sldMk cId="3836350044" sldId="256"/>
            <ac:picMk id="13" creationId="{83626CDF-B7F6-99EA-308A-8FAB0A6DD91A}"/>
          </ac:picMkLst>
        </pc:picChg>
      </pc:sldChg>
      <pc:sldChg chg="addSp delSp modSp new del mod setBg">
        <pc:chgData name="Hisham Macaraya" userId="a3b3b8b4dbc1983a" providerId="LiveId" clId="{6BCD6823-3A33-472D-943B-576F10228102}" dt="2022-12-06T20:19:18.013" v="59" actId="2696"/>
        <pc:sldMkLst>
          <pc:docMk/>
          <pc:sldMk cId="128139282" sldId="257"/>
        </pc:sldMkLst>
        <pc:spChg chg="mod">
          <ac:chgData name="Hisham Macaraya" userId="a3b3b8b4dbc1983a" providerId="LiveId" clId="{6BCD6823-3A33-472D-943B-576F10228102}" dt="2022-12-06T20:12:30.093" v="2" actId="26606"/>
          <ac:spMkLst>
            <pc:docMk/>
            <pc:sldMk cId="128139282" sldId="257"/>
            <ac:spMk id="2" creationId="{20418314-0A0B-85EF-0AED-13C93E49EB05}"/>
          </ac:spMkLst>
        </pc:spChg>
        <pc:spChg chg="mod">
          <ac:chgData name="Hisham Macaraya" userId="a3b3b8b4dbc1983a" providerId="LiveId" clId="{6BCD6823-3A33-472D-943B-576F10228102}" dt="2022-12-06T20:15:39.337" v="15" actId="20577"/>
          <ac:spMkLst>
            <pc:docMk/>
            <pc:sldMk cId="128139282" sldId="257"/>
            <ac:spMk id="3" creationId="{49C3579F-93E5-F152-E14B-192B1EEB9BD1}"/>
          </ac:spMkLst>
        </pc:spChg>
        <pc:spChg chg="add mod">
          <ac:chgData name="Hisham Macaraya" userId="a3b3b8b4dbc1983a" providerId="LiveId" clId="{6BCD6823-3A33-472D-943B-576F10228102}" dt="2022-12-06T20:13:32.356" v="11" actId="20577"/>
          <ac:spMkLst>
            <pc:docMk/>
            <pc:sldMk cId="128139282" sldId="257"/>
            <ac:spMk id="4" creationId="{A2C1A328-DFF1-9715-BD68-FAF46202A93A}"/>
          </ac:spMkLst>
        </pc:spChg>
        <pc:spChg chg="add">
          <ac:chgData name="Hisham Macaraya" userId="a3b3b8b4dbc1983a" providerId="LiveId" clId="{6BCD6823-3A33-472D-943B-576F10228102}" dt="2022-12-06T20:12:30.093" v="2" actId="26606"/>
          <ac:spMkLst>
            <pc:docMk/>
            <pc:sldMk cId="128139282" sldId="257"/>
            <ac:spMk id="8" creationId="{1B15ED52-F352-441B-82BF-E0EA34836D08}"/>
          </ac:spMkLst>
        </pc:spChg>
        <pc:spChg chg="add">
          <ac:chgData name="Hisham Macaraya" userId="a3b3b8b4dbc1983a" providerId="LiveId" clId="{6BCD6823-3A33-472D-943B-576F10228102}" dt="2022-12-06T20:12:30.093" v="2" actId="26606"/>
          <ac:spMkLst>
            <pc:docMk/>
            <pc:sldMk cId="128139282" sldId="257"/>
            <ac:spMk id="10" creationId="{3B2E3793-BFE6-45A2-9B7B-E18844431C99}"/>
          </ac:spMkLst>
        </pc:spChg>
        <pc:spChg chg="add">
          <ac:chgData name="Hisham Macaraya" userId="a3b3b8b4dbc1983a" providerId="LiveId" clId="{6BCD6823-3A33-472D-943B-576F10228102}" dt="2022-12-06T20:12:30.093" v="2" actId="26606"/>
          <ac:spMkLst>
            <pc:docMk/>
            <pc:sldMk cId="128139282" sldId="257"/>
            <ac:spMk id="12" creationId="{BC4C4868-CB8F-4AF9-9CDB-8108F2C19B67}"/>
          </ac:spMkLst>
        </pc:spChg>
        <pc:spChg chg="add">
          <ac:chgData name="Hisham Macaraya" userId="a3b3b8b4dbc1983a" providerId="LiveId" clId="{6BCD6823-3A33-472D-943B-576F10228102}" dt="2022-12-06T20:12:30.093" v="2" actId="26606"/>
          <ac:spMkLst>
            <pc:docMk/>
            <pc:sldMk cId="128139282" sldId="257"/>
            <ac:spMk id="14" creationId="{375E0459-6403-40CD-989D-56A4407CA12E}"/>
          </ac:spMkLst>
        </pc:spChg>
        <pc:spChg chg="add">
          <ac:chgData name="Hisham Macaraya" userId="a3b3b8b4dbc1983a" providerId="LiveId" clId="{6BCD6823-3A33-472D-943B-576F10228102}" dt="2022-12-06T20:12:30.093" v="2" actId="26606"/>
          <ac:spMkLst>
            <pc:docMk/>
            <pc:sldMk cId="128139282" sldId="257"/>
            <ac:spMk id="16" creationId="{53E5B1A8-3AC9-4BD1-9BBC-78CA94F2D1BA}"/>
          </ac:spMkLst>
        </pc:spChg>
        <pc:graphicFrameChg chg="add del mod">
          <ac:chgData name="Hisham Macaraya" userId="a3b3b8b4dbc1983a" providerId="LiveId" clId="{6BCD6823-3A33-472D-943B-576F10228102}" dt="2022-12-06T20:18:07.584" v="42" actId="21"/>
          <ac:graphicFrameMkLst>
            <pc:docMk/>
            <pc:sldMk cId="128139282" sldId="257"/>
            <ac:graphicFrameMk id="5" creationId="{6C625FA5-1119-C6E6-C592-E7FF944666AA}"/>
          </ac:graphicFrameMkLst>
        </pc:graphicFrameChg>
        <pc:graphicFrameChg chg="add del mod">
          <ac:chgData name="Hisham Macaraya" userId="a3b3b8b4dbc1983a" providerId="LiveId" clId="{6BCD6823-3A33-472D-943B-576F10228102}" dt="2022-12-06T20:18:15.522" v="44" actId="21"/>
          <ac:graphicFrameMkLst>
            <pc:docMk/>
            <pc:sldMk cId="128139282" sldId="257"/>
            <ac:graphicFrameMk id="6" creationId="{9D0CBFF1-D852-21C8-588C-DC3DAE18389A}"/>
          </ac:graphicFrameMkLst>
        </pc:graphicFrameChg>
      </pc:sldChg>
      <pc:sldChg chg="addSp delSp modSp new del mod">
        <pc:chgData name="Hisham Macaraya" userId="a3b3b8b4dbc1983a" providerId="LiveId" clId="{6BCD6823-3A33-472D-943B-576F10228102}" dt="2022-12-07T00:16:55.265" v="1390" actId="2696"/>
        <pc:sldMkLst>
          <pc:docMk/>
          <pc:sldMk cId="609188368" sldId="258"/>
        </pc:sldMkLst>
        <pc:spChg chg="mod">
          <ac:chgData name="Hisham Macaraya" userId="a3b3b8b4dbc1983a" providerId="LiveId" clId="{6BCD6823-3A33-472D-943B-576F10228102}" dt="2022-12-06T23:45:29.122" v="746" actId="207"/>
          <ac:spMkLst>
            <pc:docMk/>
            <pc:sldMk cId="609188368" sldId="258"/>
            <ac:spMk id="2" creationId="{ED936264-9D61-9A25-781C-EB2C5CB8FA20}"/>
          </ac:spMkLst>
        </pc:spChg>
        <pc:spChg chg="add del mod">
          <ac:chgData name="Hisham Macaraya" userId="a3b3b8b4dbc1983a" providerId="LiveId" clId="{6BCD6823-3A33-472D-943B-576F10228102}" dt="2022-12-06T23:46:28.248" v="756" actId="21"/>
          <ac:spMkLst>
            <pc:docMk/>
            <pc:sldMk cId="609188368" sldId="258"/>
            <ac:spMk id="3" creationId="{6A68001C-0F31-6E6B-7772-DD0246FB8346}"/>
          </ac:spMkLst>
        </pc:spChg>
        <pc:spChg chg="add mod">
          <ac:chgData name="Hisham Macaraya" userId="a3b3b8b4dbc1983a" providerId="LiveId" clId="{6BCD6823-3A33-472D-943B-576F10228102}" dt="2022-12-06T23:46:28.248" v="756" actId="21"/>
          <ac:spMkLst>
            <pc:docMk/>
            <pc:sldMk cId="609188368" sldId="258"/>
            <ac:spMk id="8" creationId="{14BFD519-CC1D-BA56-831C-12228B8EF62A}"/>
          </ac:spMkLst>
        </pc:spChg>
        <pc:graphicFrameChg chg="add del mod">
          <ac:chgData name="Hisham Macaraya" userId="a3b3b8b4dbc1983a" providerId="LiveId" clId="{6BCD6823-3A33-472D-943B-576F10228102}" dt="2022-12-06T23:47:06.282" v="763" actId="21"/>
          <ac:graphicFrameMkLst>
            <pc:docMk/>
            <pc:sldMk cId="609188368" sldId="258"/>
            <ac:graphicFrameMk id="4" creationId="{6A995D8D-27F8-B83A-EC97-9CEA5AAE0A16}"/>
          </ac:graphicFrameMkLst>
        </pc:graphicFrameChg>
        <pc:graphicFrameChg chg="add del mod">
          <ac:chgData name="Hisham Macaraya" userId="a3b3b8b4dbc1983a" providerId="LiveId" clId="{6BCD6823-3A33-472D-943B-576F10228102}" dt="2022-12-06T23:44:21.184" v="739" actId="21"/>
          <ac:graphicFrameMkLst>
            <pc:docMk/>
            <pc:sldMk cId="609188368" sldId="258"/>
            <ac:graphicFrameMk id="6" creationId="{865F3B5B-10D3-F188-5335-2C87E4F0EFE5}"/>
          </ac:graphicFrameMkLst>
        </pc:graphicFrameChg>
        <pc:picChg chg="add del mod">
          <ac:chgData name="Hisham Macaraya" userId="a3b3b8b4dbc1983a" providerId="LiveId" clId="{6BCD6823-3A33-472D-943B-576F10228102}" dt="2022-12-06T20:18:29.035" v="46"/>
          <ac:picMkLst>
            <pc:docMk/>
            <pc:sldMk cId="609188368" sldId="258"/>
            <ac:picMk id="5" creationId="{DD1F92A7-1366-B875-AABB-344018730107}"/>
          </ac:picMkLst>
        </pc:picChg>
      </pc:sldChg>
      <pc:sldChg chg="addSp delSp modSp new mod setBg">
        <pc:chgData name="Hisham Macaraya" userId="a3b3b8b4dbc1983a" providerId="LiveId" clId="{6BCD6823-3A33-472D-943B-576F10228102}" dt="2022-12-09T19:51:02.001" v="3996" actId="27636"/>
        <pc:sldMkLst>
          <pc:docMk/>
          <pc:sldMk cId="73563636" sldId="259"/>
        </pc:sldMkLst>
        <pc:spChg chg="del mod">
          <ac:chgData name="Hisham Macaraya" userId="a3b3b8b4dbc1983a" providerId="LiveId" clId="{6BCD6823-3A33-472D-943B-576F10228102}" dt="2022-12-06T23:45:36.933" v="747" actId="478"/>
          <ac:spMkLst>
            <pc:docMk/>
            <pc:sldMk cId="73563636" sldId="259"/>
            <ac:spMk id="2" creationId="{120098E2-A1C0-2FCE-DAE7-858C424C1F16}"/>
          </ac:spMkLst>
        </pc:spChg>
        <pc:spChg chg="del">
          <ac:chgData name="Hisham Macaraya" userId="a3b3b8b4dbc1983a" providerId="LiveId" clId="{6BCD6823-3A33-472D-943B-576F10228102}" dt="2022-12-06T23:44:39.741" v="742" actId="26606"/>
          <ac:spMkLst>
            <pc:docMk/>
            <pc:sldMk cId="73563636" sldId="259"/>
            <ac:spMk id="3" creationId="{4761078E-6293-30F1-1880-515090490A23}"/>
          </ac:spMkLst>
        </pc:spChg>
        <pc:spChg chg="add mod">
          <ac:chgData name="Hisham Macaraya" userId="a3b3b8b4dbc1983a" providerId="LiveId" clId="{6BCD6823-3A33-472D-943B-576F10228102}" dt="2022-12-07T16:00:02.908" v="3958" actId="20577"/>
          <ac:spMkLst>
            <pc:docMk/>
            <pc:sldMk cId="73563636" sldId="259"/>
            <ac:spMk id="6" creationId="{00B658CA-F629-196B-CFC7-33811A4DA3E4}"/>
          </ac:spMkLst>
        </pc:spChg>
        <pc:spChg chg="add mod">
          <ac:chgData name="Hisham Macaraya" userId="a3b3b8b4dbc1983a" providerId="LiveId" clId="{6BCD6823-3A33-472D-943B-576F10228102}" dt="2022-12-09T19:51:02.001" v="3996" actId="27636"/>
          <ac:spMkLst>
            <pc:docMk/>
            <pc:sldMk cId="73563636" sldId="259"/>
            <ac:spMk id="8" creationId="{4D2033C0-A544-7E4C-4208-26FA614CE741}"/>
          </ac:spMkLst>
        </pc:spChg>
        <pc:spChg chg="add">
          <ac:chgData name="Hisham Macaraya" userId="a3b3b8b4dbc1983a" providerId="LiveId" clId="{6BCD6823-3A33-472D-943B-576F10228102}" dt="2022-12-06T23:44:39.741" v="742" actId="26606"/>
          <ac:spMkLst>
            <pc:docMk/>
            <pc:sldMk cId="73563636" sldId="259"/>
            <ac:spMk id="10" creationId="{BACC6370-2D7E-4714-9D71-7542949D7D5D}"/>
          </ac:spMkLst>
        </pc:spChg>
        <pc:spChg chg="add">
          <ac:chgData name="Hisham Macaraya" userId="a3b3b8b4dbc1983a" providerId="LiveId" clId="{6BCD6823-3A33-472D-943B-576F10228102}" dt="2022-12-06T23:44:39.741" v="742" actId="26606"/>
          <ac:spMkLst>
            <pc:docMk/>
            <pc:sldMk cId="73563636" sldId="259"/>
            <ac:spMk id="12" creationId="{F68B3F68-107C-434F-AA38-110D5EA91B85}"/>
          </ac:spMkLst>
        </pc:spChg>
        <pc:spChg chg="del">
          <ac:chgData name="Hisham Macaraya" userId="a3b3b8b4dbc1983a" providerId="LiveId" clId="{6BCD6823-3A33-472D-943B-576F10228102}" dt="2022-12-06T23:48:12.538" v="769" actId="478"/>
          <ac:spMkLst>
            <pc:docMk/>
            <pc:sldMk cId="73563636" sldId="259"/>
            <ac:spMk id="13" creationId="{CF47FEDD-B24D-5802-C4C7-0B66F9F897A1}"/>
          </ac:spMkLst>
        </pc:spChg>
        <pc:spChg chg="add">
          <ac:chgData name="Hisham Macaraya" userId="a3b3b8b4dbc1983a" providerId="LiveId" clId="{6BCD6823-3A33-472D-943B-576F10228102}" dt="2022-12-06T23:44:39.741" v="742" actId="26606"/>
          <ac:spMkLst>
            <pc:docMk/>
            <pc:sldMk cId="73563636" sldId="259"/>
            <ac:spMk id="14" creationId="{AAD0DBB9-1A4B-4391-81D4-CB19F9AB918A}"/>
          </ac:spMkLst>
        </pc:spChg>
        <pc:spChg chg="add">
          <ac:chgData name="Hisham Macaraya" userId="a3b3b8b4dbc1983a" providerId="LiveId" clId="{6BCD6823-3A33-472D-943B-576F10228102}" dt="2022-12-06T23:44:39.741" v="742" actId="26606"/>
          <ac:spMkLst>
            <pc:docMk/>
            <pc:sldMk cId="73563636" sldId="259"/>
            <ac:spMk id="16" creationId="{063BBA22-50EA-4C4D-BE05-F1CE4E63AA56}"/>
          </ac:spMkLst>
        </pc:spChg>
        <pc:graphicFrameChg chg="add del mod">
          <ac:chgData name="Hisham Macaraya" userId="a3b3b8b4dbc1983a" providerId="LiveId" clId="{6BCD6823-3A33-472D-943B-576F10228102}" dt="2022-12-06T23:44:39.741" v="742" actId="26606"/>
          <ac:graphicFrameMkLst>
            <pc:docMk/>
            <pc:sldMk cId="73563636" sldId="259"/>
            <ac:graphicFrameMk id="4" creationId="{7F20BB83-2E68-63F8-AB85-A72574E6DEFD}"/>
          </ac:graphicFrameMkLst>
        </pc:graphicFrameChg>
        <pc:graphicFrameChg chg="add del mod">
          <ac:chgData name="Hisham Macaraya" userId="a3b3b8b4dbc1983a" providerId="LiveId" clId="{6BCD6823-3A33-472D-943B-576F10228102}" dt="2022-12-06T23:45:15.657" v="745" actId="478"/>
          <ac:graphicFrameMkLst>
            <pc:docMk/>
            <pc:sldMk cId="73563636" sldId="259"/>
            <ac:graphicFrameMk id="7" creationId="{7F20BB83-2E68-63F8-AB85-A72574E6DEFD}"/>
          </ac:graphicFrameMkLst>
        </pc:graphicFrameChg>
        <pc:graphicFrameChg chg="add mod">
          <ac:chgData name="Hisham Macaraya" userId="a3b3b8b4dbc1983a" providerId="LiveId" clId="{6BCD6823-3A33-472D-943B-576F10228102}" dt="2022-12-07T00:20:48.852" v="1440" actId="1076"/>
          <ac:graphicFrameMkLst>
            <pc:docMk/>
            <pc:sldMk cId="73563636" sldId="259"/>
            <ac:graphicFrameMk id="11" creationId="{7C8E990F-367C-6B88-88F6-4C12F8C2F756}"/>
          </ac:graphicFrameMkLst>
        </pc:graphicFrameChg>
        <pc:graphicFrameChg chg="add mod">
          <ac:chgData name="Hisham Macaraya" userId="a3b3b8b4dbc1983a" providerId="LiveId" clId="{6BCD6823-3A33-472D-943B-576F10228102}" dt="2022-12-07T00:15:51.424" v="1387" actId="1076"/>
          <ac:graphicFrameMkLst>
            <pc:docMk/>
            <pc:sldMk cId="73563636" sldId="259"/>
            <ac:graphicFrameMk id="15" creationId="{0943E31B-86A3-C82C-F4C1-93646DE09DAF}"/>
          </ac:graphicFrameMkLst>
        </pc:graphicFrameChg>
        <pc:picChg chg="add del mod">
          <ac:chgData name="Hisham Macaraya" userId="a3b3b8b4dbc1983a" providerId="LiveId" clId="{6BCD6823-3A33-472D-943B-576F10228102}" dt="2022-12-06T23:47:01.530" v="762" actId="478"/>
          <ac:picMkLst>
            <pc:docMk/>
            <pc:sldMk cId="73563636" sldId="259"/>
            <ac:picMk id="9" creationId="{A77A5ECB-C291-51E0-2A40-11E7FDDD5F84}"/>
          </ac:picMkLst>
        </pc:picChg>
      </pc:sldChg>
      <pc:sldChg chg="addSp delSp modSp new mod setBg">
        <pc:chgData name="Hisham Macaraya" userId="a3b3b8b4dbc1983a" providerId="LiveId" clId="{6BCD6823-3A33-472D-943B-576F10228102}" dt="2022-12-10T20:42:21.949" v="4467" actId="20577"/>
        <pc:sldMkLst>
          <pc:docMk/>
          <pc:sldMk cId="1219252739" sldId="260"/>
        </pc:sldMkLst>
        <pc:spChg chg="del mod">
          <ac:chgData name="Hisham Macaraya" userId="a3b3b8b4dbc1983a" providerId="LiveId" clId="{6BCD6823-3A33-472D-943B-576F10228102}" dt="2022-12-07T00:17:14.268" v="1393" actId="478"/>
          <ac:spMkLst>
            <pc:docMk/>
            <pc:sldMk cId="1219252739" sldId="260"/>
            <ac:spMk id="2" creationId="{B82533E9-3CC9-8341-7213-77531449D332}"/>
          </ac:spMkLst>
        </pc:spChg>
        <pc:spChg chg="del mod">
          <ac:chgData name="Hisham Macaraya" userId="a3b3b8b4dbc1983a" providerId="LiveId" clId="{6BCD6823-3A33-472D-943B-576F10228102}" dt="2022-12-07T00:17:10.818" v="1392" actId="478"/>
          <ac:spMkLst>
            <pc:docMk/>
            <pc:sldMk cId="1219252739" sldId="260"/>
            <ac:spMk id="3" creationId="{C723F3D3-2C3F-A2B1-D145-0AE4EA4E5C12}"/>
          </ac:spMkLst>
        </pc:spChg>
        <pc:spChg chg="add del mod">
          <ac:chgData name="Hisham Macaraya" userId="a3b3b8b4dbc1983a" providerId="LiveId" clId="{6BCD6823-3A33-472D-943B-576F10228102}" dt="2022-12-07T00:17:31.393" v="1396" actId="478"/>
          <ac:spMkLst>
            <pc:docMk/>
            <pc:sldMk cId="1219252739" sldId="260"/>
            <ac:spMk id="5" creationId="{061F1275-2765-4E3F-C06B-D1C20B408FE5}"/>
          </ac:spMkLst>
        </pc:spChg>
        <pc:spChg chg="add mod">
          <ac:chgData name="Hisham Macaraya" userId="a3b3b8b4dbc1983a" providerId="LiveId" clId="{6BCD6823-3A33-472D-943B-576F10228102}" dt="2022-12-07T16:00:10.897" v="3965" actId="20577"/>
          <ac:spMkLst>
            <pc:docMk/>
            <pc:sldMk cId="1219252739" sldId="260"/>
            <ac:spMk id="7" creationId="{ABF7530F-D5B3-4D7A-E8FB-B7E35F5F5462}"/>
          </ac:spMkLst>
        </pc:spChg>
        <pc:spChg chg="add">
          <ac:chgData name="Hisham Macaraya" userId="a3b3b8b4dbc1983a" providerId="LiveId" clId="{6BCD6823-3A33-472D-943B-576F10228102}" dt="2022-12-07T00:16:32.267" v="1389" actId="26606"/>
          <ac:spMkLst>
            <pc:docMk/>
            <pc:sldMk cId="1219252739" sldId="260"/>
            <ac:spMk id="8" creationId="{1B15ED52-F352-441B-82BF-E0EA34836D08}"/>
          </ac:spMkLst>
        </pc:spChg>
        <pc:spChg chg="add">
          <ac:chgData name="Hisham Macaraya" userId="a3b3b8b4dbc1983a" providerId="LiveId" clId="{6BCD6823-3A33-472D-943B-576F10228102}" dt="2022-12-07T00:16:32.267" v="1389" actId="26606"/>
          <ac:spMkLst>
            <pc:docMk/>
            <pc:sldMk cId="1219252739" sldId="260"/>
            <ac:spMk id="10" creationId="{3B2E3793-BFE6-45A2-9B7B-E18844431C99}"/>
          </ac:spMkLst>
        </pc:spChg>
        <pc:spChg chg="add mod">
          <ac:chgData name="Hisham Macaraya" userId="a3b3b8b4dbc1983a" providerId="LiveId" clId="{6BCD6823-3A33-472D-943B-576F10228102}" dt="2022-12-10T20:42:21.949" v="4467" actId="20577"/>
          <ac:spMkLst>
            <pc:docMk/>
            <pc:sldMk cId="1219252739" sldId="260"/>
            <ac:spMk id="11" creationId="{32D4AA18-12EC-6996-C8B3-5D61E1741B24}"/>
          </ac:spMkLst>
        </pc:spChg>
        <pc:spChg chg="add">
          <ac:chgData name="Hisham Macaraya" userId="a3b3b8b4dbc1983a" providerId="LiveId" clId="{6BCD6823-3A33-472D-943B-576F10228102}" dt="2022-12-07T00:16:32.267" v="1389" actId="26606"/>
          <ac:spMkLst>
            <pc:docMk/>
            <pc:sldMk cId="1219252739" sldId="260"/>
            <ac:spMk id="12" creationId="{BC4C4868-CB8F-4AF9-9CDB-8108F2C19B67}"/>
          </ac:spMkLst>
        </pc:spChg>
        <pc:spChg chg="add">
          <ac:chgData name="Hisham Macaraya" userId="a3b3b8b4dbc1983a" providerId="LiveId" clId="{6BCD6823-3A33-472D-943B-576F10228102}" dt="2022-12-07T00:16:32.267" v="1389" actId="26606"/>
          <ac:spMkLst>
            <pc:docMk/>
            <pc:sldMk cId="1219252739" sldId="260"/>
            <ac:spMk id="14" creationId="{375E0459-6403-40CD-989D-56A4407CA12E}"/>
          </ac:spMkLst>
        </pc:spChg>
        <pc:spChg chg="add">
          <ac:chgData name="Hisham Macaraya" userId="a3b3b8b4dbc1983a" providerId="LiveId" clId="{6BCD6823-3A33-472D-943B-576F10228102}" dt="2022-12-07T00:16:32.267" v="1389" actId="26606"/>
          <ac:spMkLst>
            <pc:docMk/>
            <pc:sldMk cId="1219252739" sldId="260"/>
            <ac:spMk id="16" creationId="{53E5B1A8-3AC9-4BD1-9BBC-78CA94F2D1BA}"/>
          </ac:spMkLst>
        </pc:spChg>
        <pc:graphicFrameChg chg="add mod">
          <ac:chgData name="Hisham Macaraya" userId="a3b3b8b4dbc1983a" providerId="LiveId" clId="{6BCD6823-3A33-472D-943B-576F10228102}" dt="2022-12-07T00:41:14.462" v="1916"/>
          <ac:graphicFrameMkLst>
            <pc:docMk/>
            <pc:sldMk cId="1219252739" sldId="260"/>
            <ac:graphicFrameMk id="13" creationId="{9D0CBFF1-D852-21C8-588C-DC3DAE18389A}"/>
          </ac:graphicFrameMkLst>
        </pc:graphicFrameChg>
      </pc:sldChg>
      <pc:sldChg chg="addSp delSp modSp new mod setBg">
        <pc:chgData name="Hisham Macaraya" userId="a3b3b8b4dbc1983a" providerId="LiveId" clId="{6BCD6823-3A33-472D-943B-576F10228102}" dt="2022-12-09T19:57:08.086" v="4140" actId="20577"/>
        <pc:sldMkLst>
          <pc:docMk/>
          <pc:sldMk cId="2674151861" sldId="261"/>
        </pc:sldMkLst>
        <pc:spChg chg="mod">
          <ac:chgData name="Hisham Macaraya" userId="a3b3b8b4dbc1983a" providerId="LiveId" clId="{6BCD6823-3A33-472D-943B-576F10228102}" dt="2022-12-09T19:53:02.369" v="4011" actId="20577"/>
          <ac:spMkLst>
            <pc:docMk/>
            <pc:sldMk cId="2674151861" sldId="261"/>
            <ac:spMk id="2" creationId="{56430F6B-9113-9492-9322-24AFE41AF9DB}"/>
          </ac:spMkLst>
        </pc:spChg>
        <pc:spChg chg="del mod">
          <ac:chgData name="Hisham Macaraya" userId="a3b3b8b4dbc1983a" providerId="LiveId" clId="{6BCD6823-3A33-472D-943B-576F10228102}" dt="2022-12-07T01:44:06.589" v="2818" actId="478"/>
          <ac:spMkLst>
            <pc:docMk/>
            <pc:sldMk cId="2674151861" sldId="261"/>
            <ac:spMk id="3" creationId="{72E33D8C-8E52-51FA-F40A-83790CAE4BF6}"/>
          </ac:spMkLst>
        </pc:spChg>
        <pc:spChg chg="add del mod">
          <ac:chgData name="Hisham Macaraya" userId="a3b3b8b4dbc1983a" providerId="LiveId" clId="{6BCD6823-3A33-472D-943B-576F10228102}" dt="2022-12-07T01:47:26.190" v="2950"/>
          <ac:spMkLst>
            <pc:docMk/>
            <pc:sldMk cId="2674151861" sldId="261"/>
            <ac:spMk id="5" creationId="{C96315A6-E75D-4BEB-5205-F24CEA0DAE9F}"/>
          </ac:spMkLst>
        </pc:spChg>
        <pc:spChg chg="add mod">
          <ac:chgData name="Hisham Macaraya" userId="a3b3b8b4dbc1983a" providerId="LiveId" clId="{6BCD6823-3A33-472D-943B-576F10228102}" dt="2022-12-09T19:57:08.086" v="4140" actId="20577"/>
          <ac:spMkLst>
            <pc:docMk/>
            <pc:sldMk cId="2674151861" sldId="261"/>
            <ac:spMk id="6" creationId="{4B2AD0AB-3383-FA74-8BAE-B03663126CA4}"/>
          </ac:spMkLst>
        </pc:spChg>
        <pc:spChg chg="add">
          <ac:chgData name="Hisham Macaraya" userId="a3b3b8b4dbc1983a" providerId="LiveId" clId="{6BCD6823-3A33-472D-943B-576F10228102}" dt="2022-12-07T01:28:47.705" v="2793" actId="26606"/>
          <ac:spMkLst>
            <pc:docMk/>
            <pc:sldMk cId="2674151861" sldId="261"/>
            <ac:spMk id="8" creationId="{1B15ED52-F352-441B-82BF-E0EA34836D08}"/>
          </ac:spMkLst>
        </pc:spChg>
        <pc:spChg chg="add">
          <ac:chgData name="Hisham Macaraya" userId="a3b3b8b4dbc1983a" providerId="LiveId" clId="{6BCD6823-3A33-472D-943B-576F10228102}" dt="2022-12-07T01:28:47.705" v="2793" actId="26606"/>
          <ac:spMkLst>
            <pc:docMk/>
            <pc:sldMk cId="2674151861" sldId="261"/>
            <ac:spMk id="10" creationId="{3B2E3793-BFE6-45A2-9B7B-E18844431C99}"/>
          </ac:spMkLst>
        </pc:spChg>
        <pc:spChg chg="add">
          <ac:chgData name="Hisham Macaraya" userId="a3b3b8b4dbc1983a" providerId="LiveId" clId="{6BCD6823-3A33-472D-943B-576F10228102}" dt="2022-12-07T01:28:47.705" v="2793" actId="26606"/>
          <ac:spMkLst>
            <pc:docMk/>
            <pc:sldMk cId="2674151861" sldId="261"/>
            <ac:spMk id="12" creationId="{BC4C4868-CB8F-4AF9-9CDB-8108F2C19B67}"/>
          </ac:spMkLst>
        </pc:spChg>
        <pc:spChg chg="add">
          <ac:chgData name="Hisham Macaraya" userId="a3b3b8b4dbc1983a" providerId="LiveId" clId="{6BCD6823-3A33-472D-943B-576F10228102}" dt="2022-12-07T01:28:47.705" v="2793" actId="26606"/>
          <ac:spMkLst>
            <pc:docMk/>
            <pc:sldMk cId="2674151861" sldId="261"/>
            <ac:spMk id="14" creationId="{375E0459-6403-40CD-989D-56A4407CA12E}"/>
          </ac:spMkLst>
        </pc:spChg>
        <pc:spChg chg="add">
          <ac:chgData name="Hisham Macaraya" userId="a3b3b8b4dbc1983a" providerId="LiveId" clId="{6BCD6823-3A33-472D-943B-576F10228102}" dt="2022-12-07T01:28:47.705" v="2793" actId="26606"/>
          <ac:spMkLst>
            <pc:docMk/>
            <pc:sldMk cId="2674151861" sldId="261"/>
            <ac:spMk id="16" creationId="{53E5B1A8-3AC9-4BD1-9BBC-78CA94F2D1BA}"/>
          </ac:spMkLst>
        </pc:spChg>
        <pc:graphicFrameChg chg="add mod">
          <ac:chgData name="Hisham Macaraya" userId="a3b3b8b4dbc1983a" providerId="LiveId" clId="{6BCD6823-3A33-472D-943B-576F10228102}" dt="2022-12-07T15:52:49.739" v="3710" actId="14100"/>
          <ac:graphicFrameMkLst>
            <pc:docMk/>
            <pc:sldMk cId="2674151861" sldId="261"/>
            <ac:graphicFrameMk id="4" creationId="{115D370B-F3D6-41D0-8AC4-56193C14C1DA}"/>
          </ac:graphicFrameMkLst>
        </pc:graphicFrameChg>
        <pc:graphicFrameChg chg="add mod">
          <ac:chgData name="Hisham Macaraya" userId="a3b3b8b4dbc1983a" providerId="LiveId" clId="{6BCD6823-3A33-472D-943B-576F10228102}" dt="2022-12-09T19:56:42.072" v="4123" actId="1076"/>
          <ac:graphicFrameMkLst>
            <pc:docMk/>
            <pc:sldMk cId="2674151861" sldId="261"/>
            <ac:graphicFrameMk id="7" creationId="{B9838FD3-3BC3-6094-D3A0-FC6041A9303B}"/>
          </ac:graphicFrameMkLst>
        </pc:graphicFrameChg>
      </pc:sldChg>
      <pc:sldChg chg="addSp modSp new mod setBg">
        <pc:chgData name="Hisham Macaraya" userId="a3b3b8b4dbc1983a" providerId="LiveId" clId="{6BCD6823-3A33-472D-943B-576F10228102}" dt="2022-12-09T20:01:36.176" v="4245" actId="20577"/>
        <pc:sldMkLst>
          <pc:docMk/>
          <pc:sldMk cId="3219792340" sldId="262"/>
        </pc:sldMkLst>
        <pc:spChg chg="mod">
          <ac:chgData name="Hisham Macaraya" userId="a3b3b8b4dbc1983a" providerId="LiveId" clId="{6BCD6823-3A33-472D-943B-576F10228102}" dt="2022-12-09T19:46:54.539" v="3978" actId="20577"/>
          <ac:spMkLst>
            <pc:docMk/>
            <pc:sldMk cId="3219792340" sldId="262"/>
            <ac:spMk id="2" creationId="{8120E9EF-D2B3-083E-B7CA-EB0E6F239835}"/>
          </ac:spMkLst>
        </pc:spChg>
        <pc:spChg chg="mod">
          <ac:chgData name="Hisham Macaraya" userId="a3b3b8b4dbc1983a" providerId="LiveId" clId="{6BCD6823-3A33-472D-943B-576F10228102}" dt="2022-12-09T20:01:36.176" v="4245" actId="20577"/>
          <ac:spMkLst>
            <pc:docMk/>
            <pc:sldMk cId="3219792340" sldId="262"/>
            <ac:spMk id="3" creationId="{D003AC3C-03BD-8B6C-CDDB-B04EE844DA47}"/>
          </ac:spMkLst>
        </pc:spChg>
        <pc:spChg chg="add">
          <ac:chgData name="Hisham Macaraya" userId="a3b3b8b4dbc1983a" providerId="LiveId" clId="{6BCD6823-3A33-472D-943B-576F10228102}" dt="2022-12-09T19:46:40.954" v="3967" actId="26606"/>
          <ac:spMkLst>
            <pc:docMk/>
            <pc:sldMk cId="3219792340" sldId="262"/>
            <ac:spMk id="8" creationId="{1B15ED52-F352-441B-82BF-E0EA34836D08}"/>
          </ac:spMkLst>
        </pc:spChg>
        <pc:spChg chg="add">
          <ac:chgData name="Hisham Macaraya" userId="a3b3b8b4dbc1983a" providerId="LiveId" clId="{6BCD6823-3A33-472D-943B-576F10228102}" dt="2022-12-09T19:46:40.954" v="3967" actId="26606"/>
          <ac:spMkLst>
            <pc:docMk/>
            <pc:sldMk cId="3219792340" sldId="262"/>
            <ac:spMk id="10" creationId="{3B2E3793-BFE6-45A2-9B7B-E18844431C99}"/>
          </ac:spMkLst>
        </pc:spChg>
        <pc:spChg chg="add">
          <ac:chgData name="Hisham Macaraya" userId="a3b3b8b4dbc1983a" providerId="LiveId" clId="{6BCD6823-3A33-472D-943B-576F10228102}" dt="2022-12-09T19:46:40.954" v="3967" actId="26606"/>
          <ac:spMkLst>
            <pc:docMk/>
            <pc:sldMk cId="3219792340" sldId="262"/>
            <ac:spMk id="12" creationId="{BC4C4868-CB8F-4AF9-9CDB-8108F2C19B67}"/>
          </ac:spMkLst>
        </pc:spChg>
        <pc:spChg chg="add">
          <ac:chgData name="Hisham Macaraya" userId="a3b3b8b4dbc1983a" providerId="LiveId" clId="{6BCD6823-3A33-472D-943B-576F10228102}" dt="2022-12-09T19:46:40.954" v="3967" actId="26606"/>
          <ac:spMkLst>
            <pc:docMk/>
            <pc:sldMk cId="3219792340" sldId="262"/>
            <ac:spMk id="14" creationId="{375E0459-6403-40CD-989D-56A4407CA12E}"/>
          </ac:spMkLst>
        </pc:spChg>
        <pc:spChg chg="add">
          <ac:chgData name="Hisham Macaraya" userId="a3b3b8b4dbc1983a" providerId="LiveId" clId="{6BCD6823-3A33-472D-943B-576F10228102}" dt="2022-12-09T19:46:40.954" v="3967" actId="26606"/>
          <ac:spMkLst>
            <pc:docMk/>
            <pc:sldMk cId="3219792340" sldId="262"/>
            <ac:spMk id="16" creationId="{53E5B1A8-3AC9-4BD1-9BBC-78CA94F2D1B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hisha\OneDrive\Desktop\projectdata-nyse123.csv"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isha\OneDrive\Desktop\projectdata-nyse123.csv"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isha\OneDrive\Desktop\projectdata-nyse123.csv" TargetMode="Externa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[projectdata-nyse123.csv]Task 1!PivotTable12</c:name>
    <c:fmtId val="5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Total</a:t>
            </a:r>
            <a:r>
              <a:rPr lang="en-US" sz="1600" b="1" baseline="0"/>
              <a:t> Revenue Trend</a:t>
            </a:r>
            <a:endParaRPr lang="en-US" sz="1600" b="1"/>
          </a:p>
        </c:rich>
      </c:tx>
      <c:layout>
        <c:manualLayout>
          <c:xMode val="edge"/>
          <c:yMode val="edge"/>
          <c:x val="0.42702730164889241"/>
          <c:y val="7.043588280105907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'Task 1'!$Q$1</c:f>
              <c:strCache>
                <c:ptCount val="1"/>
                <c:pt idx="0">
                  <c:v>Sum of  Total Revenue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'Task 1'!$P$2:$P$7</c:f>
              <c:multiLvlStrCache>
                <c:ptCount val="4"/>
                <c:lvl>
                  <c:pt idx="0">
                    <c:v>Year 1</c:v>
                  </c:pt>
                  <c:pt idx="1">
                    <c:v>Year 2</c:v>
                  </c:pt>
                  <c:pt idx="2">
                    <c:v>Year 3</c:v>
                  </c:pt>
                  <c:pt idx="3">
                    <c:v>Year 4</c:v>
                  </c:pt>
                </c:lvl>
                <c:lvl>
                  <c:pt idx="0">
                    <c:v>Restaurants</c:v>
                  </c:pt>
                </c:lvl>
              </c:multiLvlStrCache>
            </c:multiLvlStrRef>
          </c:cat>
          <c:val>
            <c:numRef>
              <c:f>'Task 1'!$Q$2:$Q$7</c:f>
              <c:numCache>
                <c:formatCode>"$"#,##0</c:formatCode>
                <c:ptCount val="4"/>
                <c:pt idx="0">
                  <c:v>65202391000</c:v>
                </c:pt>
                <c:pt idx="1">
                  <c:v>68031369000</c:v>
                </c:pt>
                <c:pt idx="2">
                  <c:v>71148223000</c:v>
                </c:pt>
                <c:pt idx="3">
                  <c:v>70671784000</c:v>
                </c:pt>
              </c:numCache>
            </c:numRef>
          </c:val>
          <c:smooth val="0"/>
          <c:extLst>
            <c:ext xmlns:c16="http://schemas.microsoft.com/office/drawing/2014/chart" uri="{C3380CC4-5D6E-409C-BE32-E72D297353CC}">
              <c16:uniqueId val="{00000000-3D8C-465C-87E1-6BD1946A32E6}"/>
            </c:ext>
          </c:extLst>
        </c:ser>
        <c:ser>
          <c:idx val="1"/>
          <c:order val="1"/>
          <c:tx>
            <c:strRef>
              <c:f>'Task 1'!$R$1</c:f>
              <c:strCache>
                <c:ptCount val="1"/>
                <c:pt idx="0">
                  <c:v>Average of  Total Revenue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'Task 1'!$P$2:$P$7</c:f>
              <c:multiLvlStrCache>
                <c:ptCount val="4"/>
                <c:lvl>
                  <c:pt idx="0">
                    <c:v>Year 1</c:v>
                  </c:pt>
                  <c:pt idx="1">
                    <c:v>Year 2</c:v>
                  </c:pt>
                  <c:pt idx="2">
                    <c:v>Year 3</c:v>
                  </c:pt>
                  <c:pt idx="3">
                    <c:v>Year 4</c:v>
                  </c:pt>
                </c:lvl>
                <c:lvl>
                  <c:pt idx="0">
                    <c:v>Restaurants</c:v>
                  </c:pt>
                </c:lvl>
              </c:multiLvlStrCache>
            </c:multiLvlStrRef>
          </c:cat>
          <c:val>
            <c:numRef>
              <c:f>'Task 1'!$R$2:$R$7</c:f>
              <c:numCache>
                <c:formatCode>"$"#,##0</c:formatCode>
                <c:ptCount val="4"/>
                <c:pt idx="0">
                  <c:v>13040478200</c:v>
                </c:pt>
                <c:pt idx="1">
                  <c:v>13606273800</c:v>
                </c:pt>
                <c:pt idx="2">
                  <c:v>14229644600</c:v>
                </c:pt>
                <c:pt idx="3">
                  <c:v>14134356800</c:v>
                </c:pt>
              </c:numCache>
            </c:numRef>
          </c:val>
          <c:smooth val="0"/>
          <c:extLst>
            <c:ext xmlns:c16="http://schemas.microsoft.com/office/drawing/2014/chart" uri="{C3380CC4-5D6E-409C-BE32-E72D297353CC}">
              <c16:uniqueId val="{00000001-3D8C-465C-87E1-6BD1946A32E6}"/>
            </c:ext>
          </c:extLst>
        </c:ser>
        <c:dLbls>
          <c:showLegendKey val="0"/>
          <c:showVal val="0"/>
          <c:showCatName val="0"/>
          <c:showSerName val="0"/>
          <c:showPercent val="0"/>
          <c:showBubbleSize val="0"/>
        </c:dLbls>
        <c:marker val="1"/>
        <c:smooth val="0"/>
        <c:axId val="586741103"/>
        <c:axId val="586741519"/>
      </c:lineChart>
      <c:catAx>
        <c:axId val="586741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741519"/>
        <c:crosses val="autoZero"/>
        <c:auto val="1"/>
        <c:lblAlgn val="ctr"/>
        <c:lblOffset val="100"/>
        <c:noMultiLvlLbl val="0"/>
      </c:catAx>
      <c:valAx>
        <c:axId val="5867415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Sum Total Amount</a:t>
                </a:r>
              </a:p>
            </c:rich>
          </c:tx>
          <c:layout>
            <c:manualLayout>
              <c:xMode val="edge"/>
              <c:yMode val="edge"/>
              <c:x val="8.1871332462842866E-2"/>
              <c:y val="0.22584252524472387"/>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74110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r>
              <a:rPr lang="en-US" b="1"/>
              <a:t>Total Revenue</a:t>
            </a:r>
            <a:r>
              <a:rPr lang="en-US" b="1" baseline="0"/>
              <a:t> Distribution:</a:t>
            </a:r>
          </a:p>
          <a:p>
            <a:pPr>
              <a:defRPr/>
            </a:pPr>
            <a:r>
              <a:rPr lang="en-US" b="1" baseline="0"/>
              <a:t>Restaurant Industry</a:t>
            </a:r>
          </a:p>
          <a:p>
            <a:pPr>
              <a:defRPr/>
            </a:pPr>
            <a:r>
              <a:rPr lang="en-US" b="1" baseline="0"/>
              <a:t>Year 4 (2015-2016)</a:t>
            </a:r>
            <a:endParaRPr lang="en-US" b="1"/>
          </a:p>
        </c:rich>
      </c:tx>
      <c:layout>
        <c:manualLayout>
          <c:xMode val="edge"/>
          <c:yMode val="edge"/>
          <c:x val="7.7476293575478167E-3"/>
          <c:y val="0"/>
        </c:manualLayout>
      </c:layout>
      <c:overlay val="0"/>
      <c:spPr>
        <a:noFill/>
        <a:ln>
          <a:noFill/>
        </a:ln>
        <a:effectLst/>
      </c:spPr>
      <c:txPr>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7.8255285962557847E-2"/>
          <c:y val="0.11349933535173815"/>
          <c:w val="0.84772817971345926"/>
          <c:h val="0.88190477277106261"/>
        </c:manualLayout>
      </c:layout>
      <c:pieChart>
        <c:varyColors val="1"/>
        <c:ser>
          <c:idx val="0"/>
          <c:order val="0"/>
          <c:explosion val="1"/>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C4DA-4FD2-A8A0-7ECC5EFA7F3F}"/>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C4DA-4FD2-A8A0-7ECC5EFA7F3F}"/>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C4DA-4FD2-A8A0-7ECC5EFA7F3F}"/>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C4DA-4FD2-A8A0-7ECC5EFA7F3F}"/>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C4DA-4FD2-A8A0-7ECC5EFA7F3F}"/>
              </c:ext>
            </c:extLst>
          </c:dPt>
          <c:dLbls>
            <c:dLbl>
              <c:idx val="0"/>
              <c:layout>
                <c:manualLayout>
                  <c:x val="-5.0116427754223029E-2"/>
                  <c:y val="-3.3938432009895138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4DA-4FD2-A8A0-7ECC5EFA7F3F}"/>
                </c:ext>
              </c:extLst>
            </c:dLbl>
            <c:dLbl>
              <c:idx val="1"/>
              <c:layout>
                <c:manualLayout>
                  <c:x val="5.2039286944335579E-2"/>
                  <c:y val="-5.6678401437886959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4DA-4FD2-A8A0-7ECC5EFA7F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'Task 1'!$B$2:$B$6</c:f>
              <c:strCache>
                <c:ptCount val="5"/>
                <c:pt idx="0">
                  <c:v>CMG</c:v>
                </c:pt>
                <c:pt idx="1">
                  <c:v>DRI</c:v>
                </c:pt>
                <c:pt idx="2">
                  <c:v>YUM</c:v>
                </c:pt>
                <c:pt idx="3">
                  <c:v>SBUX</c:v>
                </c:pt>
                <c:pt idx="4">
                  <c:v>MCD</c:v>
                </c:pt>
              </c:strCache>
            </c:strRef>
          </c:cat>
          <c:val>
            <c:numRef>
              <c:f>'Task 1'!$E$2:$E$6</c:f>
              <c:numCache>
                <c:formatCode>"$"#,##0_);[Red]\("$"#,##0\)</c:formatCode>
                <c:ptCount val="5"/>
                <c:pt idx="0">
                  <c:v>3904384000</c:v>
                </c:pt>
                <c:pt idx="1">
                  <c:v>6933500000</c:v>
                </c:pt>
                <c:pt idx="2">
                  <c:v>13105000000</c:v>
                </c:pt>
                <c:pt idx="3">
                  <c:v>21315900000</c:v>
                </c:pt>
                <c:pt idx="4">
                  <c:v>25413000000</c:v>
                </c:pt>
              </c:numCache>
            </c:numRef>
          </c:val>
          <c:extLst>
            <c:ext xmlns:c16="http://schemas.microsoft.com/office/drawing/2014/chart" uri="{C3380CC4-5D6E-409C-BE32-E72D297353CC}">
              <c16:uniqueId val="{0000000A-C4DA-4FD2-A8A0-7ECC5EFA7F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8665328598631044"/>
          <c:y val="0.21895746351782633"/>
          <c:w val="6.805213628388547E-2"/>
          <c:h val="0.44178434456560511"/>
        </c:manualLayout>
      </c:layout>
      <c:overlay val="0"/>
      <c:spPr>
        <a:solidFill>
          <a:schemeClr val="lt1">
            <a:alpha val="50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Revenue vs</a:t>
            </a:r>
            <a:r>
              <a:rPr lang="en-US" sz="1800" b="1" baseline="0"/>
              <a:t> EBIT (Year 4 2015-2016)</a:t>
            </a:r>
          </a:p>
        </c:rich>
      </c:tx>
      <c:layout>
        <c:manualLayout>
          <c:xMode val="edge"/>
          <c:yMode val="edge"/>
          <c:x val="0.35840966754155729"/>
          <c:y val="2.7777777777777776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284476392278345"/>
          <c:y val="0.1174625516958577"/>
          <c:w val="0.79883694724799303"/>
          <c:h val="0.69426614192070502"/>
        </c:manualLayout>
      </c:layout>
      <c:barChart>
        <c:barDir val="col"/>
        <c:grouping val="clustered"/>
        <c:varyColors val="0"/>
        <c:ser>
          <c:idx val="0"/>
          <c:order val="0"/>
          <c:tx>
            <c:v>Revenue</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1'!$B$41:$B$45</c:f>
              <c:strCache>
                <c:ptCount val="5"/>
                <c:pt idx="0">
                  <c:v>CMG</c:v>
                </c:pt>
                <c:pt idx="1">
                  <c:v>DRI</c:v>
                </c:pt>
                <c:pt idx="2">
                  <c:v>YUM</c:v>
                </c:pt>
                <c:pt idx="3">
                  <c:v>SBUX</c:v>
                </c:pt>
                <c:pt idx="4">
                  <c:v>MCD</c:v>
                </c:pt>
              </c:strCache>
            </c:strRef>
          </c:cat>
          <c:val>
            <c:numRef>
              <c:f>'Task 1'!$E$41:$E$45</c:f>
              <c:numCache>
                <c:formatCode>"$"#,##0_);[Red]\("$"#,##0\)</c:formatCode>
                <c:ptCount val="5"/>
                <c:pt idx="0">
                  <c:v>3904384000</c:v>
                </c:pt>
                <c:pt idx="1">
                  <c:v>6933500000</c:v>
                </c:pt>
                <c:pt idx="2">
                  <c:v>13105000000</c:v>
                </c:pt>
                <c:pt idx="3">
                  <c:v>21315900000</c:v>
                </c:pt>
                <c:pt idx="4">
                  <c:v>25413000000</c:v>
                </c:pt>
              </c:numCache>
            </c:numRef>
          </c:val>
          <c:extLst>
            <c:ext xmlns:c16="http://schemas.microsoft.com/office/drawing/2014/chart" uri="{C3380CC4-5D6E-409C-BE32-E72D297353CC}">
              <c16:uniqueId val="{00000000-C606-436E-9FA5-4E886CA444ED}"/>
            </c:ext>
          </c:extLst>
        </c:ser>
        <c:ser>
          <c:idx val="1"/>
          <c:order val="1"/>
          <c:tx>
            <c:v>EBIT</c:v>
          </c:tx>
          <c:spPr>
            <a:solidFill>
              <a:schemeClr val="accent2"/>
            </a:solidFill>
            <a:ln>
              <a:noFill/>
            </a:ln>
            <a:effectLst/>
          </c:spPr>
          <c:invertIfNegative val="0"/>
          <c:dLbls>
            <c:dLbl>
              <c:idx val="0"/>
              <c:layout>
                <c:manualLayout>
                  <c:x val="1.431980727518873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606-436E-9FA5-4E886CA444ED}"/>
                </c:ext>
              </c:extLst>
            </c:dLbl>
            <c:dLbl>
              <c:idx val="1"/>
              <c:layout>
                <c:manualLayout>
                  <c:x val="2.8639614550377411E-2"/>
                  <c:y val="-9.9064476041665271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606-436E-9FA5-4E886CA444ED}"/>
                </c:ext>
              </c:extLst>
            </c:dLbl>
            <c:dLbl>
              <c:idx val="2"/>
              <c:layout>
                <c:manualLayout>
                  <c:x val="2.863961455037747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606-436E-9FA5-4E886CA444ED}"/>
                </c:ext>
              </c:extLst>
            </c:dLbl>
            <c:dLbl>
              <c:idx val="3"/>
              <c:layout>
                <c:manualLayout>
                  <c:x val="2.0684166064161388E-2"/>
                  <c:y val="-9.9064476041665271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606-436E-9FA5-4E886CA444ED}"/>
                </c:ext>
              </c:extLst>
            </c:dLbl>
            <c:dLbl>
              <c:idx val="4"/>
              <c:layout>
                <c:manualLayout>
                  <c:x val="1.7501986669675122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606-436E-9FA5-4E886CA444E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1'!$B$41:$B$45</c:f>
              <c:strCache>
                <c:ptCount val="5"/>
                <c:pt idx="0">
                  <c:v>CMG</c:v>
                </c:pt>
                <c:pt idx="1">
                  <c:v>DRI</c:v>
                </c:pt>
                <c:pt idx="2">
                  <c:v>YUM</c:v>
                </c:pt>
                <c:pt idx="3">
                  <c:v>SBUX</c:v>
                </c:pt>
                <c:pt idx="4">
                  <c:v>MCD</c:v>
                </c:pt>
              </c:strCache>
            </c:strRef>
          </c:cat>
          <c:val>
            <c:numRef>
              <c:f>'Task 1'!$I$41:$I$45</c:f>
              <c:numCache>
                <c:formatCode>"$"#,##0_);[Red]\("$"#,##0\)</c:formatCode>
                <c:ptCount val="5"/>
                <c:pt idx="0">
                  <c:v>75606000</c:v>
                </c:pt>
                <c:pt idx="1">
                  <c:v>628000000</c:v>
                </c:pt>
                <c:pt idx="2">
                  <c:v>2000000000</c:v>
                </c:pt>
                <c:pt idx="3">
                  <c:v>3853700000</c:v>
                </c:pt>
                <c:pt idx="4">
                  <c:v>7145500000</c:v>
                </c:pt>
              </c:numCache>
            </c:numRef>
          </c:val>
          <c:extLst>
            <c:ext xmlns:c16="http://schemas.microsoft.com/office/drawing/2014/chart" uri="{C3380CC4-5D6E-409C-BE32-E72D297353CC}">
              <c16:uniqueId val="{00000006-C606-436E-9FA5-4E886CA444ED}"/>
            </c:ext>
          </c:extLst>
        </c:ser>
        <c:dLbls>
          <c:showLegendKey val="0"/>
          <c:showVal val="0"/>
          <c:showCatName val="0"/>
          <c:showSerName val="0"/>
          <c:showPercent val="0"/>
          <c:showBubbleSize val="0"/>
        </c:dLbls>
        <c:gapWidth val="219"/>
        <c:overlap val="-27"/>
        <c:axId val="812714703"/>
        <c:axId val="812719279"/>
      </c:barChart>
      <c:catAx>
        <c:axId val="8127147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Companies in Restaurant Sub-sector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2719279"/>
        <c:crosses val="autoZero"/>
        <c:auto val="1"/>
        <c:lblAlgn val="ctr"/>
        <c:lblOffset val="100"/>
        <c:noMultiLvlLbl val="0"/>
      </c:catAx>
      <c:valAx>
        <c:axId val="812719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Amount in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2714703"/>
        <c:crosses val="autoZero"/>
        <c:crossBetween val="between"/>
      </c:valAx>
      <c:spPr>
        <a:noFill/>
        <a:ln>
          <a:noFill/>
        </a:ln>
        <a:effectLst/>
      </c:spPr>
    </c:plotArea>
    <c:legend>
      <c:legendPos val="b"/>
      <c:layout>
        <c:manualLayout>
          <c:xMode val="edge"/>
          <c:yMode val="edge"/>
          <c:x val="0.43075583901730291"/>
          <c:y val="0.93819624268283031"/>
          <c:w val="0.19735851548073899"/>
          <c:h val="4.559301942650578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Gross Margin % of Restaunt Sub-Sector</a:t>
            </a:r>
          </a:p>
        </c:rich>
      </c:tx>
      <c:layout>
        <c:manualLayout>
          <c:xMode val="edge"/>
          <c:yMode val="edge"/>
          <c:x val="0.15057289148780711"/>
          <c:y val="3.320053120849933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'Task 1'!$J$40</c:f>
              <c:strCache>
                <c:ptCount val="1"/>
                <c:pt idx="0">
                  <c:v>Gross Margin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1'!$B$41:$B$45</c:f>
              <c:strCache>
                <c:ptCount val="5"/>
                <c:pt idx="0">
                  <c:v>CMG</c:v>
                </c:pt>
                <c:pt idx="1">
                  <c:v>DRI</c:v>
                </c:pt>
                <c:pt idx="2">
                  <c:v>YUM</c:v>
                </c:pt>
                <c:pt idx="3">
                  <c:v>SBUX</c:v>
                </c:pt>
                <c:pt idx="4">
                  <c:v>MCD</c:v>
                </c:pt>
              </c:strCache>
            </c:strRef>
          </c:cat>
          <c:val>
            <c:numRef>
              <c:f>'Task 1'!$J$41:$J$45</c:f>
              <c:numCache>
                <c:formatCode>0%</c:formatCode>
                <c:ptCount val="5"/>
                <c:pt idx="0">
                  <c:v>0.12760373979608564</c:v>
                </c:pt>
                <c:pt idx="1">
                  <c:v>0.22226869546405134</c:v>
                </c:pt>
                <c:pt idx="2">
                  <c:v>0.28584509729111024</c:v>
                </c:pt>
                <c:pt idx="3">
                  <c:v>0.60071589752250665</c:v>
                </c:pt>
                <c:pt idx="4">
                  <c:v>0.38520442293314444</c:v>
                </c:pt>
              </c:numCache>
            </c:numRef>
          </c:val>
          <c:extLst>
            <c:ext xmlns:c16="http://schemas.microsoft.com/office/drawing/2014/chart" uri="{C3380CC4-5D6E-409C-BE32-E72D297353CC}">
              <c16:uniqueId val="{00000000-B59F-41E9-B77F-BD4D48ED9CC7}"/>
            </c:ext>
          </c:extLst>
        </c:ser>
        <c:dLbls>
          <c:showLegendKey val="0"/>
          <c:showVal val="0"/>
          <c:showCatName val="0"/>
          <c:showSerName val="0"/>
          <c:showPercent val="0"/>
          <c:showBubbleSize val="0"/>
        </c:dLbls>
        <c:gapWidth val="219"/>
        <c:overlap val="-27"/>
        <c:axId val="586765647"/>
        <c:axId val="586756495"/>
      </c:barChart>
      <c:catAx>
        <c:axId val="5867656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Ticker Symbol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756495"/>
        <c:crosses val="autoZero"/>
        <c:auto val="1"/>
        <c:lblAlgn val="ctr"/>
        <c:lblOffset val="100"/>
        <c:noMultiLvlLbl val="0"/>
      </c:catAx>
      <c:valAx>
        <c:axId val="586756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Gross Margin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765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 1'!$E$2:$E$6</cx:f>
        <cx:lvl ptCount="5" formatCode="&quot;$&quot;#,##0_);[Red]\(&quot;$&quot;#,##0\)">
          <cx:pt idx="0">3904384000</cx:pt>
          <cx:pt idx="1">6933500000</cx:pt>
          <cx:pt idx="2">13105000000</cx:pt>
          <cx:pt idx="3">21315900000</cx:pt>
          <cx:pt idx="4">25413000000</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1" i="0" u="none" strike="noStrike" baseline="0">
                <a:solidFill>
                  <a:sysClr val="windowText" lastClr="000000">
                    <a:lumMod val="65000"/>
                    <a:lumOff val="35000"/>
                  </a:sysClr>
                </a:solidFill>
                <a:latin typeface="Calibri" panose="020F0502020204030204"/>
              </a:rPr>
              <a:t>Total Revenue Distribution:</a:t>
            </a:r>
          </a:p>
          <a:p>
            <a:pPr algn="ctr" rtl="0">
              <a:defRPr/>
            </a:pPr>
            <a:r>
              <a:rPr lang="en-US" sz="1400" b="1" i="0" u="none" strike="noStrike" baseline="0">
                <a:solidFill>
                  <a:sysClr val="windowText" lastClr="000000">
                    <a:lumMod val="65000"/>
                    <a:lumOff val="35000"/>
                  </a:sysClr>
                </a:solidFill>
                <a:latin typeface="Calibri" panose="020F0502020204030204"/>
              </a:rPr>
              <a:t>Restaurant Industry Year 4 (2015-2016)</a:t>
            </a:r>
          </a:p>
        </cx:rich>
      </cx:tx>
    </cx:title>
    <cx:plotArea>
      <cx:plotAreaRegion>
        <cx:series layoutId="boxWhisker" uniqueId="{B741EF34-1F33-4698-AAC7-CEAF4448F761}">
          <cx:tx>
            <cx:txData>
              <cx:f>'Task 1'!$E$1</cx:f>
              <cx:v> Total Revenue </cx:v>
            </cx:txData>
          </cx:tx>
          <cx:spPr>
            <a:solidFill>
              <a:schemeClr val="accent5">
                <a:lumMod val="40000"/>
                <a:lumOff val="60000"/>
              </a:schemeClr>
            </a:solidFill>
          </cx:spPr>
          <cx:dataLabels>
            <cx:spPr>
              <a:ln>
                <a:noFill/>
              </a:ln>
            </cx:spPr>
            <cx:txPr>
              <a:bodyPr spcFirstLastPara="1" vertOverflow="ellipsis" horzOverflow="overflow" wrap="square" lIns="0" tIns="0" rIns="0" bIns="0" anchor="ctr" anchorCtr="1"/>
              <a:lstStyle/>
              <a:p>
                <a:pPr algn="ctr" rtl="0">
                  <a:defRPr sz="800" baseline="0">
                    <a:solidFill>
                      <a:schemeClr val="tx1">
                        <a:lumMod val="65000"/>
                        <a:lumOff val="35000"/>
                      </a:schemeClr>
                    </a:solidFill>
                  </a:defRPr>
                </a:pPr>
                <a:endParaRPr lang="en-US" sz="800" b="0" i="0" u="none" strike="noStrike" baseline="0">
                  <a:solidFill>
                    <a:schemeClr val="tx1">
                      <a:lumMod val="65000"/>
                      <a:lumOff val="35000"/>
                    </a:schemeClr>
                  </a:solidFill>
                  <a:latin typeface="Calibri" panose="020F0502020204030204"/>
                </a:endParaRPr>
              </a:p>
            </cx:txPr>
          </cx:dataLabels>
          <cx:dataId val="0"/>
          <cx:layoutPr>
            <cx:visibility meanLine="1" meanMarker="1" nonoutliers="0" outliers="1"/>
            <cx:statistics quartileMethod="exclusive"/>
          </cx:layoutPr>
        </cx:series>
      </cx:plotAreaRegion>
      <cx:axis id="0" hidden="1">
        <cx:catScaling gapWidth="2.17000008"/>
        <cx:title>
          <cx:tx>
            <cx:txData>
              <cx:v>Restaurant Industry - Year 4 (2015-2016) Total Revenue</cx:v>
            </cx:txData>
          </cx:tx>
          <cx:txPr>
            <a:bodyPr spcFirstLastPara="1" vertOverflow="ellipsis" horzOverflow="overflow" wrap="square" lIns="0" tIns="0" rIns="0" bIns="0" anchor="ctr" anchorCtr="1"/>
            <a:lstStyle/>
            <a:p>
              <a:pPr algn="ctr" rtl="0">
                <a:defRPr/>
              </a:pPr>
              <a:r>
                <a:rPr lang="en-US" sz="900" b="1" i="0" u="none" strike="noStrike" baseline="0">
                  <a:solidFill>
                    <a:sysClr val="windowText" lastClr="000000">
                      <a:lumMod val="75000"/>
                      <a:lumOff val="25000"/>
                    </a:sysClr>
                  </a:solidFill>
                  <a:latin typeface="Calibri" panose="020F0502020204030204"/>
                </a:rPr>
                <a:t>Restaurant Industry - Year 4 (2015-2016) Total Revenue</a:t>
              </a:r>
            </a:p>
          </cx:txPr>
        </cx:title>
        <cx:tickLabels/>
      </cx:axis>
      <cx:axis id="1">
        <cx:valScaling min="3800000"/>
        <cx:title>
          <cx:tx>
            <cx:txData>
              <cx:v>Total Revenue Amount in $</cx:v>
            </cx:txData>
          </cx:tx>
          <cx:txPr>
            <a:bodyPr spcFirstLastPara="1" vertOverflow="ellipsis" horzOverflow="overflow" wrap="square" lIns="0" tIns="0" rIns="0" bIns="0" anchor="ctr" anchorCtr="1"/>
            <a:lstStyle/>
            <a:p>
              <a:pPr algn="ctr" rtl="0">
                <a:defRPr b="1"/>
              </a:pPr>
              <a:r>
                <a:rPr lang="en-US" sz="900" b="1" i="0" u="none" strike="noStrike" baseline="0">
                  <a:solidFill>
                    <a:sysClr val="windowText" lastClr="000000">
                      <a:lumMod val="75000"/>
                      <a:lumOff val="25000"/>
                    </a:sysClr>
                  </a:solidFill>
                  <a:latin typeface="Calibri" panose="020F0502020204030204"/>
                </a:rPr>
                <a:t>Total Revenue Amount in $</a:t>
              </a:r>
            </a:p>
          </cx:txPr>
        </cx:title>
        <cx:majorGridlines/>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547EE-EA10-4D86-B9FC-9DD09E2B6ADF}" type="datetimeFigureOut">
              <a:rPr lang="en-US" smtClean="0"/>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D90D4-6E1C-4B5E-9114-D87E1D7B6BA1}" type="slidenum">
              <a:rPr lang="en-US" smtClean="0"/>
              <a:t>‹#›</a:t>
            </a:fld>
            <a:endParaRPr lang="en-US"/>
          </a:p>
        </p:txBody>
      </p:sp>
    </p:spTree>
    <p:extLst>
      <p:ext uri="{BB962C8B-B14F-4D97-AF65-F5344CB8AC3E}">
        <p14:creationId xmlns:p14="http://schemas.microsoft.com/office/powerpoint/2010/main" val="22849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FB16-FC00-7374-FBC0-8C4C436980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87DE72-EA99-2A55-841D-2A4D4B770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7E0E6F-3CD7-3EF2-5552-F2BFF5D433F9}"/>
              </a:ext>
            </a:extLst>
          </p:cNvPr>
          <p:cNvSpPr>
            <a:spLocks noGrp="1"/>
          </p:cNvSpPr>
          <p:nvPr>
            <p:ph type="dt" sz="half" idx="10"/>
          </p:nvPr>
        </p:nvSpPr>
        <p:spPr/>
        <p:txBody>
          <a:bodyPr/>
          <a:lstStyle/>
          <a:p>
            <a:fld id="{8D83E307-04FF-4B62-A027-2FED31A2F386}" type="datetimeFigureOut">
              <a:rPr lang="en-US" smtClean="0"/>
              <a:t>1/10/2023</a:t>
            </a:fld>
            <a:endParaRPr lang="en-US"/>
          </a:p>
        </p:txBody>
      </p:sp>
      <p:sp>
        <p:nvSpPr>
          <p:cNvPr id="5" name="Footer Placeholder 4">
            <a:extLst>
              <a:ext uri="{FF2B5EF4-FFF2-40B4-BE49-F238E27FC236}">
                <a16:creationId xmlns:a16="http://schemas.microsoft.com/office/drawing/2014/main" id="{14CB515D-51C8-D02D-0FF2-203DC9A6A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633F5-EE65-E038-246B-5A3038025A15}"/>
              </a:ext>
            </a:extLst>
          </p:cNvPr>
          <p:cNvSpPr>
            <a:spLocks noGrp="1"/>
          </p:cNvSpPr>
          <p:nvPr>
            <p:ph type="sldNum" sz="quarter" idx="12"/>
          </p:nvPr>
        </p:nvSpPr>
        <p:spPr/>
        <p:txBody>
          <a:bodyPr/>
          <a:lstStyle/>
          <a:p>
            <a:fld id="{A040B8F9-14F7-44E2-9622-63C8218A82DC}" type="slidenum">
              <a:rPr lang="en-US" smtClean="0"/>
              <a:t>‹#›</a:t>
            </a:fld>
            <a:endParaRPr lang="en-US"/>
          </a:p>
        </p:txBody>
      </p:sp>
    </p:spTree>
    <p:extLst>
      <p:ext uri="{BB962C8B-B14F-4D97-AF65-F5344CB8AC3E}">
        <p14:creationId xmlns:p14="http://schemas.microsoft.com/office/powerpoint/2010/main" val="12718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D3CB-5906-E8ED-7E8A-CE9FEEBC9F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1C9C2E-53A5-B866-49A9-63BA06E8DC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1D5F5-5E1E-4562-D851-61B808AF1119}"/>
              </a:ext>
            </a:extLst>
          </p:cNvPr>
          <p:cNvSpPr>
            <a:spLocks noGrp="1"/>
          </p:cNvSpPr>
          <p:nvPr>
            <p:ph type="dt" sz="half" idx="10"/>
          </p:nvPr>
        </p:nvSpPr>
        <p:spPr/>
        <p:txBody>
          <a:bodyPr/>
          <a:lstStyle/>
          <a:p>
            <a:fld id="{8D83E307-04FF-4B62-A027-2FED31A2F386}" type="datetimeFigureOut">
              <a:rPr lang="en-US" smtClean="0"/>
              <a:t>1/10/2023</a:t>
            </a:fld>
            <a:endParaRPr lang="en-US"/>
          </a:p>
        </p:txBody>
      </p:sp>
      <p:sp>
        <p:nvSpPr>
          <p:cNvPr id="5" name="Footer Placeholder 4">
            <a:extLst>
              <a:ext uri="{FF2B5EF4-FFF2-40B4-BE49-F238E27FC236}">
                <a16:creationId xmlns:a16="http://schemas.microsoft.com/office/drawing/2014/main" id="{6D1D9D6A-263E-67F1-0A53-1C50C1D3D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37F22-1CE8-2DFA-EECD-B20FBF4AABAD}"/>
              </a:ext>
            </a:extLst>
          </p:cNvPr>
          <p:cNvSpPr>
            <a:spLocks noGrp="1"/>
          </p:cNvSpPr>
          <p:nvPr>
            <p:ph type="sldNum" sz="quarter" idx="12"/>
          </p:nvPr>
        </p:nvSpPr>
        <p:spPr/>
        <p:txBody>
          <a:bodyPr/>
          <a:lstStyle/>
          <a:p>
            <a:fld id="{A040B8F9-14F7-44E2-9622-63C8218A82DC}" type="slidenum">
              <a:rPr lang="en-US" smtClean="0"/>
              <a:t>‹#›</a:t>
            </a:fld>
            <a:endParaRPr lang="en-US"/>
          </a:p>
        </p:txBody>
      </p:sp>
    </p:spTree>
    <p:extLst>
      <p:ext uri="{BB962C8B-B14F-4D97-AF65-F5344CB8AC3E}">
        <p14:creationId xmlns:p14="http://schemas.microsoft.com/office/powerpoint/2010/main" val="314958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AABD47-5BCF-3855-EE38-195822EA8D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8FDCB9-9D20-7993-8453-B0DDAD6F70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AFD12-E1CB-C3E0-DA5A-963377DAB75D}"/>
              </a:ext>
            </a:extLst>
          </p:cNvPr>
          <p:cNvSpPr>
            <a:spLocks noGrp="1"/>
          </p:cNvSpPr>
          <p:nvPr>
            <p:ph type="dt" sz="half" idx="10"/>
          </p:nvPr>
        </p:nvSpPr>
        <p:spPr/>
        <p:txBody>
          <a:bodyPr/>
          <a:lstStyle/>
          <a:p>
            <a:fld id="{8D83E307-04FF-4B62-A027-2FED31A2F386}" type="datetimeFigureOut">
              <a:rPr lang="en-US" smtClean="0"/>
              <a:t>1/10/2023</a:t>
            </a:fld>
            <a:endParaRPr lang="en-US"/>
          </a:p>
        </p:txBody>
      </p:sp>
      <p:sp>
        <p:nvSpPr>
          <p:cNvPr id="5" name="Footer Placeholder 4">
            <a:extLst>
              <a:ext uri="{FF2B5EF4-FFF2-40B4-BE49-F238E27FC236}">
                <a16:creationId xmlns:a16="http://schemas.microsoft.com/office/drawing/2014/main" id="{01C67022-CC24-B1B8-A029-EE664CCB1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38485-7828-93AE-3848-5AF6B13D277D}"/>
              </a:ext>
            </a:extLst>
          </p:cNvPr>
          <p:cNvSpPr>
            <a:spLocks noGrp="1"/>
          </p:cNvSpPr>
          <p:nvPr>
            <p:ph type="sldNum" sz="quarter" idx="12"/>
          </p:nvPr>
        </p:nvSpPr>
        <p:spPr/>
        <p:txBody>
          <a:bodyPr/>
          <a:lstStyle/>
          <a:p>
            <a:fld id="{A040B8F9-14F7-44E2-9622-63C8218A82DC}" type="slidenum">
              <a:rPr lang="en-US" smtClean="0"/>
              <a:t>‹#›</a:t>
            </a:fld>
            <a:endParaRPr lang="en-US"/>
          </a:p>
        </p:txBody>
      </p:sp>
    </p:spTree>
    <p:extLst>
      <p:ext uri="{BB962C8B-B14F-4D97-AF65-F5344CB8AC3E}">
        <p14:creationId xmlns:p14="http://schemas.microsoft.com/office/powerpoint/2010/main" val="403768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8ED1-8E6D-267B-204C-2260F931B8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EEDE4C-4EED-CFE0-37E8-C76D523C9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F45E1-7DCF-A251-8E23-A822430A08EB}"/>
              </a:ext>
            </a:extLst>
          </p:cNvPr>
          <p:cNvSpPr>
            <a:spLocks noGrp="1"/>
          </p:cNvSpPr>
          <p:nvPr>
            <p:ph type="dt" sz="half" idx="10"/>
          </p:nvPr>
        </p:nvSpPr>
        <p:spPr/>
        <p:txBody>
          <a:bodyPr/>
          <a:lstStyle/>
          <a:p>
            <a:fld id="{8D83E307-04FF-4B62-A027-2FED31A2F386}" type="datetimeFigureOut">
              <a:rPr lang="en-US" smtClean="0"/>
              <a:t>1/10/2023</a:t>
            </a:fld>
            <a:endParaRPr lang="en-US"/>
          </a:p>
        </p:txBody>
      </p:sp>
      <p:sp>
        <p:nvSpPr>
          <p:cNvPr id="5" name="Footer Placeholder 4">
            <a:extLst>
              <a:ext uri="{FF2B5EF4-FFF2-40B4-BE49-F238E27FC236}">
                <a16:creationId xmlns:a16="http://schemas.microsoft.com/office/drawing/2014/main" id="{24278C00-0BF3-2390-C439-8A6EF8693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DD04A-17DB-AEC5-F6D5-BD6C6938951C}"/>
              </a:ext>
            </a:extLst>
          </p:cNvPr>
          <p:cNvSpPr>
            <a:spLocks noGrp="1"/>
          </p:cNvSpPr>
          <p:nvPr>
            <p:ph type="sldNum" sz="quarter" idx="12"/>
          </p:nvPr>
        </p:nvSpPr>
        <p:spPr/>
        <p:txBody>
          <a:bodyPr/>
          <a:lstStyle/>
          <a:p>
            <a:fld id="{A040B8F9-14F7-44E2-9622-63C8218A82DC}" type="slidenum">
              <a:rPr lang="en-US" smtClean="0"/>
              <a:t>‹#›</a:t>
            </a:fld>
            <a:endParaRPr lang="en-US"/>
          </a:p>
        </p:txBody>
      </p:sp>
    </p:spTree>
    <p:extLst>
      <p:ext uri="{BB962C8B-B14F-4D97-AF65-F5344CB8AC3E}">
        <p14:creationId xmlns:p14="http://schemas.microsoft.com/office/powerpoint/2010/main" val="170109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68EB-8027-11B6-F3AB-0BD456624A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750445-B49C-30A6-6D2D-09F6B92682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D15DCC-A34A-A5EF-84AB-E182EE44A7D6}"/>
              </a:ext>
            </a:extLst>
          </p:cNvPr>
          <p:cNvSpPr>
            <a:spLocks noGrp="1"/>
          </p:cNvSpPr>
          <p:nvPr>
            <p:ph type="dt" sz="half" idx="10"/>
          </p:nvPr>
        </p:nvSpPr>
        <p:spPr/>
        <p:txBody>
          <a:bodyPr/>
          <a:lstStyle/>
          <a:p>
            <a:fld id="{8D83E307-04FF-4B62-A027-2FED31A2F386}" type="datetimeFigureOut">
              <a:rPr lang="en-US" smtClean="0"/>
              <a:t>1/10/2023</a:t>
            </a:fld>
            <a:endParaRPr lang="en-US"/>
          </a:p>
        </p:txBody>
      </p:sp>
      <p:sp>
        <p:nvSpPr>
          <p:cNvPr id="5" name="Footer Placeholder 4">
            <a:extLst>
              <a:ext uri="{FF2B5EF4-FFF2-40B4-BE49-F238E27FC236}">
                <a16:creationId xmlns:a16="http://schemas.microsoft.com/office/drawing/2014/main" id="{AA2EED1C-C17A-012C-7253-81E436406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D769B-71B7-FB62-9CA5-634914C2E49D}"/>
              </a:ext>
            </a:extLst>
          </p:cNvPr>
          <p:cNvSpPr>
            <a:spLocks noGrp="1"/>
          </p:cNvSpPr>
          <p:nvPr>
            <p:ph type="sldNum" sz="quarter" idx="12"/>
          </p:nvPr>
        </p:nvSpPr>
        <p:spPr/>
        <p:txBody>
          <a:bodyPr/>
          <a:lstStyle/>
          <a:p>
            <a:fld id="{A040B8F9-14F7-44E2-9622-63C8218A82DC}" type="slidenum">
              <a:rPr lang="en-US" smtClean="0"/>
              <a:t>‹#›</a:t>
            </a:fld>
            <a:endParaRPr lang="en-US"/>
          </a:p>
        </p:txBody>
      </p:sp>
    </p:spTree>
    <p:extLst>
      <p:ext uri="{BB962C8B-B14F-4D97-AF65-F5344CB8AC3E}">
        <p14:creationId xmlns:p14="http://schemas.microsoft.com/office/powerpoint/2010/main" val="1960694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A8E5-987A-A861-2BC1-6A7F64AB2C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C042F-BF5C-61C9-F942-1E66ECA288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E1CD7B-2918-688A-8B2E-37E0613FD5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3CC162-CAC5-05C1-FB11-4C20BE057FC7}"/>
              </a:ext>
            </a:extLst>
          </p:cNvPr>
          <p:cNvSpPr>
            <a:spLocks noGrp="1"/>
          </p:cNvSpPr>
          <p:nvPr>
            <p:ph type="dt" sz="half" idx="10"/>
          </p:nvPr>
        </p:nvSpPr>
        <p:spPr/>
        <p:txBody>
          <a:bodyPr/>
          <a:lstStyle/>
          <a:p>
            <a:fld id="{8D83E307-04FF-4B62-A027-2FED31A2F386}" type="datetimeFigureOut">
              <a:rPr lang="en-US" smtClean="0"/>
              <a:t>1/10/2023</a:t>
            </a:fld>
            <a:endParaRPr lang="en-US"/>
          </a:p>
        </p:txBody>
      </p:sp>
      <p:sp>
        <p:nvSpPr>
          <p:cNvPr id="6" name="Footer Placeholder 5">
            <a:extLst>
              <a:ext uri="{FF2B5EF4-FFF2-40B4-BE49-F238E27FC236}">
                <a16:creationId xmlns:a16="http://schemas.microsoft.com/office/drawing/2014/main" id="{3709EDB3-08E3-8E4E-197E-82A69B243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B2915-40B5-5AB6-3563-354DDDC924C3}"/>
              </a:ext>
            </a:extLst>
          </p:cNvPr>
          <p:cNvSpPr>
            <a:spLocks noGrp="1"/>
          </p:cNvSpPr>
          <p:nvPr>
            <p:ph type="sldNum" sz="quarter" idx="12"/>
          </p:nvPr>
        </p:nvSpPr>
        <p:spPr/>
        <p:txBody>
          <a:bodyPr/>
          <a:lstStyle/>
          <a:p>
            <a:fld id="{A040B8F9-14F7-44E2-9622-63C8218A82DC}" type="slidenum">
              <a:rPr lang="en-US" smtClean="0"/>
              <a:t>‹#›</a:t>
            </a:fld>
            <a:endParaRPr lang="en-US"/>
          </a:p>
        </p:txBody>
      </p:sp>
    </p:spTree>
    <p:extLst>
      <p:ext uri="{BB962C8B-B14F-4D97-AF65-F5344CB8AC3E}">
        <p14:creationId xmlns:p14="http://schemas.microsoft.com/office/powerpoint/2010/main" val="293337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0DC8-2EBB-7C5C-08E4-02EC038475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C5131A-E90F-EDBD-E535-DFEA25D8BC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17AA08-97F9-8A9F-3C55-721D03AAEE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371208-C541-3485-2406-3AC00115E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F92CB7-27B8-E3D7-6A9A-F440F16990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9D30E4-D0BE-3863-33C3-8A3E916BF285}"/>
              </a:ext>
            </a:extLst>
          </p:cNvPr>
          <p:cNvSpPr>
            <a:spLocks noGrp="1"/>
          </p:cNvSpPr>
          <p:nvPr>
            <p:ph type="dt" sz="half" idx="10"/>
          </p:nvPr>
        </p:nvSpPr>
        <p:spPr/>
        <p:txBody>
          <a:bodyPr/>
          <a:lstStyle/>
          <a:p>
            <a:fld id="{8D83E307-04FF-4B62-A027-2FED31A2F386}" type="datetimeFigureOut">
              <a:rPr lang="en-US" smtClean="0"/>
              <a:t>1/10/2023</a:t>
            </a:fld>
            <a:endParaRPr lang="en-US"/>
          </a:p>
        </p:txBody>
      </p:sp>
      <p:sp>
        <p:nvSpPr>
          <p:cNvPr id="8" name="Footer Placeholder 7">
            <a:extLst>
              <a:ext uri="{FF2B5EF4-FFF2-40B4-BE49-F238E27FC236}">
                <a16:creationId xmlns:a16="http://schemas.microsoft.com/office/drawing/2014/main" id="{1FEEE500-86D6-5699-8605-EB0F07BA5C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F4AAE4-7AFB-27EB-0A5B-1217F360BC56}"/>
              </a:ext>
            </a:extLst>
          </p:cNvPr>
          <p:cNvSpPr>
            <a:spLocks noGrp="1"/>
          </p:cNvSpPr>
          <p:nvPr>
            <p:ph type="sldNum" sz="quarter" idx="12"/>
          </p:nvPr>
        </p:nvSpPr>
        <p:spPr/>
        <p:txBody>
          <a:bodyPr/>
          <a:lstStyle/>
          <a:p>
            <a:fld id="{A040B8F9-14F7-44E2-9622-63C8218A82DC}" type="slidenum">
              <a:rPr lang="en-US" smtClean="0"/>
              <a:t>‹#›</a:t>
            </a:fld>
            <a:endParaRPr lang="en-US"/>
          </a:p>
        </p:txBody>
      </p:sp>
    </p:spTree>
    <p:extLst>
      <p:ext uri="{BB962C8B-B14F-4D97-AF65-F5344CB8AC3E}">
        <p14:creationId xmlns:p14="http://schemas.microsoft.com/office/powerpoint/2010/main" val="185279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1BB9-9E62-2161-0C48-3E7924158C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9E6136-D630-1DFB-3485-34715FCA6638}"/>
              </a:ext>
            </a:extLst>
          </p:cNvPr>
          <p:cNvSpPr>
            <a:spLocks noGrp="1"/>
          </p:cNvSpPr>
          <p:nvPr>
            <p:ph type="dt" sz="half" idx="10"/>
          </p:nvPr>
        </p:nvSpPr>
        <p:spPr/>
        <p:txBody>
          <a:bodyPr/>
          <a:lstStyle/>
          <a:p>
            <a:fld id="{8D83E307-04FF-4B62-A027-2FED31A2F386}" type="datetimeFigureOut">
              <a:rPr lang="en-US" smtClean="0"/>
              <a:t>1/10/2023</a:t>
            </a:fld>
            <a:endParaRPr lang="en-US"/>
          </a:p>
        </p:txBody>
      </p:sp>
      <p:sp>
        <p:nvSpPr>
          <p:cNvPr id="4" name="Footer Placeholder 3">
            <a:extLst>
              <a:ext uri="{FF2B5EF4-FFF2-40B4-BE49-F238E27FC236}">
                <a16:creationId xmlns:a16="http://schemas.microsoft.com/office/drawing/2014/main" id="{56AD9869-EEC7-EB57-A108-D44BBF1F65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97EF49-A48C-889E-AA4C-5A9E7B21EAF1}"/>
              </a:ext>
            </a:extLst>
          </p:cNvPr>
          <p:cNvSpPr>
            <a:spLocks noGrp="1"/>
          </p:cNvSpPr>
          <p:nvPr>
            <p:ph type="sldNum" sz="quarter" idx="12"/>
          </p:nvPr>
        </p:nvSpPr>
        <p:spPr/>
        <p:txBody>
          <a:bodyPr/>
          <a:lstStyle/>
          <a:p>
            <a:fld id="{A040B8F9-14F7-44E2-9622-63C8218A82DC}" type="slidenum">
              <a:rPr lang="en-US" smtClean="0"/>
              <a:t>‹#›</a:t>
            </a:fld>
            <a:endParaRPr lang="en-US"/>
          </a:p>
        </p:txBody>
      </p:sp>
    </p:spTree>
    <p:extLst>
      <p:ext uri="{BB962C8B-B14F-4D97-AF65-F5344CB8AC3E}">
        <p14:creationId xmlns:p14="http://schemas.microsoft.com/office/powerpoint/2010/main" val="11000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77D05-EA13-17EF-CC1F-06DFA5299739}"/>
              </a:ext>
            </a:extLst>
          </p:cNvPr>
          <p:cNvSpPr>
            <a:spLocks noGrp="1"/>
          </p:cNvSpPr>
          <p:nvPr>
            <p:ph type="dt" sz="half" idx="10"/>
          </p:nvPr>
        </p:nvSpPr>
        <p:spPr/>
        <p:txBody>
          <a:bodyPr/>
          <a:lstStyle/>
          <a:p>
            <a:fld id="{8D83E307-04FF-4B62-A027-2FED31A2F386}" type="datetimeFigureOut">
              <a:rPr lang="en-US" smtClean="0"/>
              <a:t>1/10/2023</a:t>
            </a:fld>
            <a:endParaRPr lang="en-US"/>
          </a:p>
        </p:txBody>
      </p:sp>
      <p:sp>
        <p:nvSpPr>
          <p:cNvPr id="3" name="Footer Placeholder 2">
            <a:extLst>
              <a:ext uri="{FF2B5EF4-FFF2-40B4-BE49-F238E27FC236}">
                <a16:creationId xmlns:a16="http://schemas.microsoft.com/office/drawing/2014/main" id="{BEFAE729-1199-6DEE-33ED-2E85A12228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EFD9CB-6DA3-EC6D-583E-43EF07E05033}"/>
              </a:ext>
            </a:extLst>
          </p:cNvPr>
          <p:cNvSpPr>
            <a:spLocks noGrp="1"/>
          </p:cNvSpPr>
          <p:nvPr>
            <p:ph type="sldNum" sz="quarter" idx="12"/>
          </p:nvPr>
        </p:nvSpPr>
        <p:spPr/>
        <p:txBody>
          <a:bodyPr/>
          <a:lstStyle/>
          <a:p>
            <a:fld id="{A040B8F9-14F7-44E2-9622-63C8218A82DC}" type="slidenum">
              <a:rPr lang="en-US" smtClean="0"/>
              <a:t>‹#›</a:t>
            </a:fld>
            <a:endParaRPr lang="en-US"/>
          </a:p>
        </p:txBody>
      </p:sp>
    </p:spTree>
    <p:extLst>
      <p:ext uri="{BB962C8B-B14F-4D97-AF65-F5344CB8AC3E}">
        <p14:creationId xmlns:p14="http://schemas.microsoft.com/office/powerpoint/2010/main" val="207928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78F6-7AFB-FAB2-C46F-757A6DFC7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284FB2-6811-34CB-7E8F-8E52F22E8A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EB1283-40C8-02FA-FBF7-DCB869575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F85D72-D3C3-042A-43DA-72A26DB581F5}"/>
              </a:ext>
            </a:extLst>
          </p:cNvPr>
          <p:cNvSpPr>
            <a:spLocks noGrp="1"/>
          </p:cNvSpPr>
          <p:nvPr>
            <p:ph type="dt" sz="half" idx="10"/>
          </p:nvPr>
        </p:nvSpPr>
        <p:spPr/>
        <p:txBody>
          <a:bodyPr/>
          <a:lstStyle/>
          <a:p>
            <a:fld id="{8D83E307-04FF-4B62-A027-2FED31A2F386}" type="datetimeFigureOut">
              <a:rPr lang="en-US" smtClean="0"/>
              <a:t>1/10/2023</a:t>
            </a:fld>
            <a:endParaRPr lang="en-US"/>
          </a:p>
        </p:txBody>
      </p:sp>
      <p:sp>
        <p:nvSpPr>
          <p:cNvPr id="6" name="Footer Placeholder 5">
            <a:extLst>
              <a:ext uri="{FF2B5EF4-FFF2-40B4-BE49-F238E27FC236}">
                <a16:creationId xmlns:a16="http://schemas.microsoft.com/office/drawing/2014/main" id="{24411CEA-79D7-15C7-D5C6-26732F766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8880B1-00E2-8A9A-8705-354D0F92AF11}"/>
              </a:ext>
            </a:extLst>
          </p:cNvPr>
          <p:cNvSpPr>
            <a:spLocks noGrp="1"/>
          </p:cNvSpPr>
          <p:nvPr>
            <p:ph type="sldNum" sz="quarter" idx="12"/>
          </p:nvPr>
        </p:nvSpPr>
        <p:spPr/>
        <p:txBody>
          <a:bodyPr/>
          <a:lstStyle/>
          <a:p>
            <a:fld id="{A040B8F9-14F7-44E2-9622-63C8218A82DC}" type="slidenum">
              <a:rPr lang="en-US" smtClean="0"/>
              <a:t>‹#›</a:t>
            </a:fld>
            <a:endParaRPr lang="en-US"/>
          </a:p>
        </p:txBody>
      </p:sp>
    </p:spTree>
    <p:extLst>
      <p:ext uri="{BB962C8B-B14F-4D97-AF65-F5344CB8AC3E}">
        <p14:creationId xmlns:p14="http://schemas.microsoft.com/office/powerpoint/2010/main" val="99450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11F4-0613-E299-71F0-E8A108A20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F0613D-1772-6C01-119A-08768F96B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FB55B8-C2A9-2A96-F15D-0A261E9B1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9CE72-2B47-E37F-19F5-71B92DE7B9D1}"/>
              </a:ext>
            </a:extLst>
          </p:cNvPr>
          <p:cNvSpPr>
            <a:spLocks noGrp="1"/>
          </p:cNvSpPr>
          <p:nvPr>
            <p:ph type="dt" sz="half" idx="10"/>
          </p:nvPr>
        </p:nvSpPr>
        <p:spPr/>
        <p:txBody>
          <a:bodyPr/>
          <a:lstStyle/>
          <a:p>
            <a:fld id="{8D83E307-04FF-4B62-A027-2FED31A2F386}" type="datetimeFigureOut">
              <a:rPr lang="en-US" smtClean="0"/>
              <a:t>1/10/2023</a:t>
            </a:fld>
            <a:endParaRPr lang="en-US"/>
          </a:p>
        </p:txBody>
      </p:sp>
      <p:sp>
        <p:nvSpPr>
          <p:cNvPr id="6" name="Footer Placeholder 5">
            <a:extLst>
              <a:ext uri="{FF2B5EF4-FFF2-40B4-BE49-F238E27FC236}">
                <a16:creationId xmlns:a16="http://schemas.microsoft.com/office/drawing/2014/main" id="{91EFD775-DCC0-56B6-AAE1-E53D5A573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42232-78A0-3F81-FC16-539BE29E066B}"/>
              </a:ext>
            </a:extLst>
          </p:cNvPr>
          <p:cNvSpPr>
            <a:spLocks noGrp="1"/>
          </p:cNvSpPr>
          <p:nvPr>
            <p:ph type="sldNum" sz="quarter" idx="12"/>
          </p:nvPr>
        </p:nvSpPr>
        <p:spPr/>
        <p:txBody>
          <a:bodyPr/>
          <a:lstStyle/>
          <a:p>
            <a:fld id="{A040B8F9-14F7-44E2-9622-63C8218A82DC}" type="slidenum">
              <a:rPr lang="en-US" smtClean="0"/>
              <a:t>‹#›</a:t>
            </a:fld>
            <a:endParaRPr lang="en-US"/>
          </a:p>
        </p:txBody>
      </p:sp>
    </p:spTree>
    <p:extLst>
      <p:ext uri="{BB962C8B-B14F-4D97-AF65-F5344CB8AC3E}">
        <p14:creationId xmlns:p14="http://schemas.microsoft.com/office/powerpoint/2010/main" val="17425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E44B72-7EC7-E43D-E8D0-442CA7D0DC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960FBD-7272-779F-3CB6-F2E52FAC38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03AFDB-B4B8-6B56-3EC3-FB55F1106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3E307-04FF-4B62-A027-2FED31A2F386}" type="datetimeFigureOut">
              <a:rPr lang="en-US" smtClean="0"/>
              <a:t>1/10/2023</a:t>
            </a:fld>
            <a:endParaRPr lang="en-US"/>
          </a:p>
        </p:txBody>
      </p:sp>
      <p:sp>
        <p:nvSpPr>
          <p:cNvPr id="5" name="Footer Placeholder 4">
            <a:extLst>
              <a:ext uri="{FF2B5EF4-FFF2-40B4-BE49-F238E27FC236}">
                <a16:creationId xmlns:a16="http://schemas.microsoft.com/office/drawing/2014/main" id="{24C848DF-FAF3-8AFC-C9D9-459F2BECA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EF8CBC-DB2E-0839-BCFA-BEB6841BB0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0B8F9-14F7-44E2-9622-63C8218A82DC}" type="slidenum">
              <a:rPr lang="en-US" smtClean="0"/>
              <a:t>‹#›</a:t>
            </a:fld>
            <a:endParaRPr lang="en-US"/>
          </a:p>
        </p:txBody>
      </p:sp>
    </p:spTree>
    <p:extLst>
      <p:ext uri="{BB962C8B-B14F-4D97-AF65-F5344CB8AC3E}">
        <p14:creationId xmlns:p14="http://schemas.microsoft.com/office/powerpoint/2010/main" val="3539998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People in a restaurant">
            <a:extLst>
              <a:ext uri="{FF2B5EF4-FFF2-40B4-BE49-F238E27FC236}">
                <a16:creationId xmlns:a16="http://schemas.microsoft.com/office/drawing/2014/main" id="{83626CDF-B7F6-99EA-308A-8FAB0A6DD91A}"/>
              </a:ext>
            </a:extLst>
          </p:cNvPr>
          <p:cNvPicPr>
            <a:picLocks noChangeAspect="1"/>
          </p:cNvPicPr>
          <p:nvPr/>
        </p:nvPicPr>
        <p:blipFill rotWithShape="1">
          <a:blip r:embed="rId2">
            <a:alphaModFix amt="50000"/>
          </a:blip>
          <a:srcRect t="9983" r="-1" b="5725"/>
          <a:stretch/>
        </p:blipFill>
        <p:spPr>
          <a:xfrm>
            <a:off x="20" y="10"/>
            <a:ext cx="12188930" cy="6857990"/>
          </a:xfrm>
          <a:prstGeom prst="rect">
            <a:avLst/>
          </a:prstGeom>
        </p:spPr>
      </p:pic>
      <p:sp>
        <p:nvSpPr>
          <p:cNvPr id="2" name="Title 1">
            <a:extLst>
              <a:ext uri="{FF2B5EF4-FFF2-40B4-BE49-F238E27FC236}">
                <a16:creationId xmlns:a16="http://schemas.microsoft.com/office/drawing/2014/main" id="{1CC4E1E4-E008-C20D-C825-B90F3165B243}"/>
              </a:ext>
            </a:extLst>
          </p:cNvPr>
          <p:cNvSpPr>
            <a:spLocks noGrp="1"/>
          </p:cNvSpPr>
          <p:nvPr>
            <p:ph type="ctrTitle"/>
          </p:nvPr>
        </p:nvSpPr>
        <p:spPr>
          <a:xfrm>
            <a:off x="1440025" y="922467"/>
            <a:ext cx="9144000" cy="2777800"/>
          </a:xfrm>
        </p:spPr>
        <p:txBody>
          <a:bodyPr>
            <a:normAutofit/>
          </a:bodyPr>
          <a:lstStyle/>
          <a:p>
            <a:r>
              <a:rPr lang="en-US" sz="6100" dirty="0">
                <a:solidFill>
                  <a:srgbClr val="FFFFFF"/>
                </a:solidFill>
              </a:rPr>
              <a:t>Insights into the Restaurant Industry for Year 4 (2015-2016) of the NYSE Data Set</a:t>
            </a:r>
          </a:p>
        </p:txBody>
      </p:sp>
      <p:sp>
        <p:nvSpPr>
          <p:cNvPr id="3" name="Subtitle 2">
            <a:extLst>
              <a:ext uri="{FF2B5EF4-FFF2-40B4-BE49-F238E27FC236}">
                <a16:creationId xmlns:a16="http://schemas.microsoft.com/office/drawing/2014/main" id="{B5C48675-4A7A-F643-554F-EFAF1EE1A405}"/>
              </a:ext>
            </a:extLst>
          </p:cNvPr>
          <p:cNvSpPr>
            <a:spLocks noGrp="1"/>
          </p:cNvSpPr>
          <p:nvPr>
            <p:ph type="subTitle" idx="1"/>
          </p:nvPr>
        </p:nvSpPr>
        <p:spPr>
          <a:xfrm>
            <a:off x="1527048" y="4599432"/>
            <a:ext cx="9144000" cy="1536192"/>
          </a:xfrm>
        </p:spPr>
        <p:txBody>
          <a:bodyPr>
            <a:normAutofit/>
          </a:bodyPr>
          <a:lstStyle/>
          <a:p>
            <a:r>
              <a:rPr lang="en-US" dirty="0">
                <a:solidFill>
                  <a:srgbClr val="FFFFFF"/>
                </a:solidFill>
              </a:rPr>
              <a:t>Project 2 of UDACITY’s Business Analytics </a:t>
            </a:r>
            <a:r>
              <a:rPr lang="en-US" dirty="0" err="1">
                <a:solidFill>
                  <a:srgbClr val="FFFFFF"/>
                </a:solidFill>
              </a:rPr>
              <a:t>NanoDegree</a:t>
            </a:r>
            <a:endParaRPr lang="en-US" dirty="0">
              <a:solidFill>
                <a:srgbClr val="FFFFFF"/>
              </a:solidFill>
            </a:endParaRPr>
          </a:p>
          <a:p>
            <a:r>
              <a:rPr lang="en-US" dirty="0">
                <a:solidFill>
                  <a:srgbClr val="FFFFFF"/>
                </a:solidFill>
              </a:rPr>
              <a:t>By</a:t>
            </a:r>
          </a:p>
          <a:p>
            <a:r>
              <a:rPr lang="en-US" dirty="0">
                <a:solidFill>
                  <a:srgbClr val="FFFFFF"/>
                </a:solidFill>
              </a:rPr>
              <a:t>Hisham D Macaraya</a:t>
            </a: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3500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00B658CA-F629-196B-CFC7-33811A4DA3E4}"/>
              </a:ext>
            </a:extLst>
          </p:cNvPr>
          <p:cNvSpPr>
            <a:spLocks noGrp="1"/>
          </p:cNvSpPr>
          <p:nvPr>
            <p:ph idx="1"/>
          </p:nvPr>
        </p:nvSpPr>
        <p:spPr>
          <a:xfrm>
            <a:off x="301752" y="192029"/>
            <a:ext cx="11768328" cy="1191895"/>
          </a:xfrm>
        </p:spPr>
        <p:txBody>
          <a:bodyPr>
            <a:noAutofit/>
          </a:bodyPr>
          <a:lstStyle/>
          <a:p>
            <a:pPr marL="0" indent="0">
              <a:buNone/>
            </a:pPr>
            <a:r>
              <a:rPr lang="en-US" b="1" dirty="0">
                <a:solidFill>
                  <a:schemeClr val="bg1"/>
                </a:solidFill>
                <a:latin typeface="+mn-lt"/>
              </a:rPr>
              <a:t>What is the total revenue distribution of the Restaurant Industry on Year 4  (2015-2016) of the NYSE </a:t>
            </a:r>
            <a:r>
              <a:rPr lang="en-US" b="1" dirty="0">
                <a:solidFill>
                  <a:schemeClr val="bg1"/>
                </a:solidFill>
              </a:rPr>
              <a:t>d</a:t>
            </a:r>
            <a:r>
              <a:rPr lang="en-US" b="1" dirty="0">
                <a:solidFill>
                  <a:schemeClr val="bg1"/>
                </a:solidFill>
                <a:latin typeface="+mn-lt"/>
              </a:rPr>
              <a:t>ata set? H</a:t>
            </a:r>
            <a:r>
              <a:rPr lang="en-US" b="1" dirty="0">
                <a:solidFill>
                  <a:schemeClr val="bg1"/>
                </a:solidFill>
              </a:rPr>
              <a:t>ow does the distribution affect the </a:t>
            </a:r>
            <a:r>
              <a:rPr lang="en-US" b="1" dirty="0">
                <a:solidFill>
                  <a:schemeClr val="bg1"/>
                </a:solidFill>
                <a:latin typeface="+mn-lt"/>
              </a:rPr>
              <a:t>market share of the companies in the Restaurant Industry, in this data set? (1/2)</a:t>
            </a:r>
            <a:endParaRPr lang="en-US" dirty="0">
              <a:solidFill>
                <a:schemeClr val="bg1"/>
              </a:solidFill>
            </a:endParaRPr>
          </a:p>
        </p:txBody>
      </p:sp>
      <p:sp>
        <p:nvSpPr>
          <p:cNvPr id="8" name="Content Placeholder 2">
            <a:extLst>
              <a:ext uri="{FF2B5EF4-FFF2-40B4-BE49-F238E27FC236}">
                <a16:creationId xmlns:a16="http://schemas.microsoft.com/office/drawing/2014/main" id="{4D2033C0-A544-7E4C-4208-26FA614CE741}"/>
              </a:ext>
            </a:extLst>
          </p:cNvPr>
          <p:cNvSpPr txBox="1">
            <a:spLocks/>
          </p:cNvSpPr>
          <p:nvPr/>
        </p:nvSpPr>
        <p:spPr>
          <a:xfrm>
            <a:off x="5800343" y="1743560"/>
            <a:ext cx="6391657" cy="24731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The total sum revenue for the year 4 (2015-2016) of the NYSE data set’s Restaurant sub-sector is $70.671 Billion. It is a little less than a $500 Million from the previous year’s total sum revenue, as shown bellow. The uptrend from the past 4 years is still intact, though it went down a little. If the total sum revenue goes down in the next period, then it might be of a concern.</a:t>
            </a:r>
          </a:p>
          <a:p>
            <a:pPr marL="0" indent="0">
              <a:buFont typeface="Arial" panose="020B0604020202020204" pitchFamily="34" charset="0"/>
              <a:buNone/>
            </a:pPr>
            <a:r>
              <a:rPr lang="en-US" sz="1800" dirty="0"/>
              <a:t>The mean of the total revenue distribution for the year 4 (2015-2016) of restaurant industry is $14,134 Billion, while the median is $13,105 Billion. *			</a:t>
            </a:r>
          </a:p>
          <a:p>
            <a:pPr marL="0" indent="0">
              <a:buFont typeface="Arial" panose="020B0604020202020204" pitchFamily="34" charset="0"/>
              <a:buNone/>
            </a:pPr>
            <a:r>
              <a:rPr lang="en-US" sz="1800" dirty="0">
                <a:solidFill>
                  <a:srgbClr val="FF0000"/>
                </a:solidFill>
              </a:rPr>
              <a:t>				          *</a:t>
            </a:r>
            <a:r>
              <a:rPr lang="en-US" sz="1700" i="1" dirty="0">
                <a:solidFill>
                  <a:srgbClr val="FF0000"/>
                </a:solidFill>
              </a:rPr>
              <a:t>Continued on next slide</a:t>
            </a:r>
          </a:p>
          <a:p>
            <a:pPr marL="0" indent="0">
              <a:buFont typeface="Arial" panose="020B0604020202020204" pitchFamily="34" charset="0"/>
              <a:buNone/>
            </a:pPr>
            <a:endParaRPr lang="en-US" sz="1800" dirty="0"/>
          </a:p>
        </p:txBody>
      </p:sp>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7C8E990F-367C-6B88-88F6-4C12F8C2F756}"/>
                  </a:ext>
                </a:extLst>
              </p:cNvPr>
              <p:cNvGraphicFramePr/>
              <p:nvPr>
                <p:extLst>
                  <p:ext uri="{D42A27DB-BD31-4B8C-83A1-F6EECF244321}">
                    <p14:modId xmlns:p14="http://schemas.microsoft.com/office/powerpoint/2010/main" val="3836860713"/>
                  </p:ext>
                </p:extLst>
              </p:nvPr>
            </p:nvGraphicFramePr>
            <p:xfrm>
              <a:off x="168572" y="1767983"/>
              <a:ext cx="5372692" cy="460633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Chart 10">
                <a:extLst>
                  <a:ext uri="{FF2B5EF4-FFF2-40B4-BE49-F238E27FC236}">
                    <a16:creationId xmlns:a16="http://schemas.microsoft.com/office/drawing/2014/main" id="{7C8E990F-367C-6B88-88F6-4C12F8C2F756}"/>
                  </a:ext>
                </a:extLst>
              </p:cNvPr>
              <p:cNvPicPr>
                <a:picLocks noGrp="1" noRot="1" noChangeAspect="1" noMove="1" noResize="1" noEditPoints="1" noAdjustHandles="1" noChangeArrowheads="1" noChangeShapeType="1"/>
              </p:cNvPicPr>
              <p:nvPr/>
            </p:nvPicPr>
            <p:blipFill>
              <a:blip r:embed="rId3"/>
              <a:stretch>
                <a:fillRect/>
              </a:stretch>
            </p:blipFill>
            <p:spPr>
              <a:xfrm>
                <a:off x="168572" y="1767983"/>
                <a:ext cx="5372692" cy="4606337"/>
              </a:xfrm>
              <a:prstGeom prst="rect">
                <a:avLst/>
              </a:prstGeom>
            </p:spPr>
          </p:pic>
        </mc:Fallback>
      </mc:AlternateContent>
      <p:graphicFrame>
        <p:nvGraphicFramePr>
          <p:cNvPr id="15" name="Chart 14">
            <a:extLst>
              <a:ext uri="{FF2B5EF4-FFF2-40B4-BE49-F238E27FC236}">
                <a16:creationId xmlns:a16="http://schemas.microsoft.com/office/drawing/2014/main" id="{0943E31B-86A3-C82C-F4C1-93646DE09DAF}"/>
              </a:ext>
            </a:extLst>
          </p:cNvPr>
          <p:cNvGraphicFramePr>
            <a:graphicFrameLocks/>
          </p:cNvGraphicFramePr>
          <p:nvPr>
            <p:extLst>
              <p:ext uri="{D42A27DB-BD31-4B8C-83A1-F6EECF244321}">
                <p14:modId xmlns:p14="http://schemas.microsoft.com/office/powerpoint/2010/main" val="1527010175"/>
              </p:ext>
            </p:extLst>
          </p:nvPr>
        </p:nvGraphicFramePr>
        <p:xfrm>
          <a:off x="5961888" y="4071152"/>
          <a:ext cx="5640479" cy="27431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356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BF7530F-D5B3-4D7A-E8FB-B7E35F5F5462}"/>
              </a:ext>
            </a:extLst>
          </p:cNvPr>
          <p:cNvSpPr txBox="1"/>
          <p:nvPr/>
        </p:nvSpPr>
        <p:spPr>
          <a:xfrm>
            <a:off x="108201" y="102872"/>
            <a:ext cx="11975594" cy="1384995"/>
          </a:xfrm>
          <a:prstGeom prst="rect">
            <a:avLst/>
          </a:prstGeom>
          <a:noFill/>
        </p:spPr>
        <p:txBody>
          <a:bodyPr wrap="square">
            <a:spAutoFit/>
          </a:bodyPr>
          <a:lstStyle/>
          <a:p>
            <a:r>
              <a:rPr lang="en-US" sz="2800" b="1" dirty="0">
                <a:solidFill>
                  <a:schemeClr val="bg1"/>
                </a:solidFill>
                <a:latin typeface="+mn-lt"/>
              </a:rPr>
              <a:t>What is the total revenue distribution of the Restaurant Industry on Year 4  (2015-2016) of the NYSE </a:t>
            </a:r>
            <a:r>
              <a:rPr lang="en-US" sz="2800" b="1" dirty="0">
                <a:solidFill>
                  <a:schemeClr val="bg1"/>
                </a:solidFill>
              </a:rPr>
              <a:t>d</a:t>
            </a:r>
            <a:r>
              <a:rPr lang="en-US" sz="2800" b="1" dirty="0">
                <a:solidFill>
                  <a:schemeClr val="bg1"/>
                </a:solidFill>
                <a:latin typeface="+mn-lt"/>
              </a:rPr>
              <a:t>ata set? H</a:t>
            </a:r>
            <a:r>
              <a:rPr lang="en-US" sz="2800" b="1" dirty="0">
                <a:solidFill>
                  <a:schemeClr val="bg1"/>
                </a:solidFill>
              </a:rPr>
              <a:t>ow does the distribution affect the </a:t>
            </a:r>
            <a:r>
              <a:rPr lang="en-US" sz="2800" b="1" dirty="0">
                <a:solidFill>
                  <a:schemeClr val="bg1"/>
                </a:solidFill>
                <a:latin typeface="+mn-lt"/>
              </a:rPr>
              <a:t>market share of the companies in the Restaurant Industry, in this data set? </a:t>
            </a:r>
            <a:r>
              <a:rPr lang="en-US" sz="2800" b="1" dirty="0">
                <a:solidFill>
                  <a:schemeClr val="bg1"/>
                </a:solidFill>
              </a:rPr>
              <a:t>(2/2)</a:t>
            </a:r>
            <a:endParaRPr lang="en-US" sz="2800" dirty="0">
              <a:solidFill>
                <a:schemeClr val="bg1"/>
              </a:solidFill>
            </a:endParaRPr>
          </a:p>
        </p:txBody>
      </p:sp>
      <p:sp>
        <p:nvSpPr>
          <p:cNvPr id="11" name="TextBox 10">
            <a:extLst>
              <a:ext uri="{FF2B5EF4-FFF2-40B4-BE49-F238E27FC236}">
                <a16:creationId xmlns:a16="http://schemas.microsoft.com/office/drawing/2014/main" id="{32D4AA18-12EC-6996-C8B3-5D61E1741B24}"/>
              </a:ext>
            </a:extLst>
          </p:cNvPr>
          <p:cNvSpPr txBox="1"/>
          <p:nvPr/>
        </p:nvSpPr>
        <p:spPr>
          <a:xfrm>
            <a:off x="6096000" y="1704750"/>
            <a:ext cx="5938648" cy="5078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little less than $1 Billion which makes the total revenue distribution almost a symmetrical or normal distribution. This means that there are no outlier, and the share of the market is not being dominated with just one company as seen in the pie graph on the left. Furthermore, the </a:t>
            </a:r>
            <a:r>
              <a:rPr lang="en-US" b="1" dirty="0"/>
              <a:t>standard deviation</a:t>
            </a:r>
            <a:r>
              <a:rPr lang="en-US" dirty="0"/>
              <a:t> for the total revenue is $9.169 Billion which is lower than the mean $14.134 Billion. The standard deviation for this data set is close to the mean, which is a positive sign in finance.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range</a:t>
            </a:r>
            <a:r>
              <a:rPr lang="en-US" dirty="0"/>
              <a:t> for this data set is $21.5 Billion, which at first glance could be a substantial gap. But as stated above, the total revenue distribution is almost symmetrical, which means that the total share of market for this particular data set is almost evenly distributed. We could categorize total market share into 3 sections, 36 % for fast-food (MCD), 30% for coffee (SBUX), and the other 34% for fast-casual and fine-dining (YUM, DRI, CMG). </a:t>
            </a:r>
          </a:p>
        </p:txBody>
      </p:sp>
      <p:graphicFrame>
        <p:nvGraphicFramePr>
          <p:cNvPr id="13" name="Chart 12">
            <a:extLst>
              <a:ext uri="{FF2B5EF4-FFF2-40B4-BE49-F238E27FC236}">
                <a16:creationId xmlns:a16="http://schemas.microsoft.com/office/drawing/2014/main" id="{9D0CBFF1-D852-21C8-588C-DC3DAE18389A}"/>
              </a:ext>
            </a:extLst>
          </p:cNvPr>
          <p:cNvGraphicFramePr>
            <a:graphicFrameLocks/>
          </p:cNvGraphicFramePr>
          <p:nvPr>
            <p:extLst>
              <p:ext uri="{D42A27DB-BD31-4B8C-83A1-F6EECF244321}">
                <p14:modId xmlns:p14="http://schemas.microsoft.com/office/powerpoint/2010/main" val="1893740980"/>
              </p:ext>
            </p:extLst>
          </p:nvPr>
        </p:nvGraphicFramePr>
        <p:xfrm>
          <a:off x="157352" y="1796670"/>
          <a:ext cx="5767960" cy="44944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925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30F6B-9113-9492-9322-24AFE41AF9DB}"/>
              </a:ext>
            </a:extLst>
          </p:cNvPr>
          <p:cNvSpPr>
            <a:spLocks noGrp="1"/>
          </p:cNvSpPr>
          <p:nvPr>
            <p:ph type="title"/>
          </p:nvPr>
        </p:nvSpPr>
        <p:spPr>
          <a:xfrm>
            <a:off x="245995" y="146304"/>
            <a:ext cx="11732646" cy="1181903"/>
          </a:xfrm>
        </p:spPr>
        <p:txBody>
          <a:bodyPr>
            <a:noAutofit/>
          </a:bodyPr>
          <a:lstStyle/>
          <a:p>
            <a:r>
              <a:rPr lang="en-US" sz="2800" dirty="0">
                <a:solidFill>
                  <a:srgbClr val="FFFFFF"/>
                </a:solidFill>
                <a:latin typeface="+mn-lt"/>
              </a:rPr>
              <a:t>What company is the most and least profitable in terms of earnings before interest and tax (EBIT) in the Restaurant Industry on Year 4  (2015-2016) of the NYSE data set?</a:t>
            </a:r>
          </a:p>
        </p:txBody>
      </p:sp>
      <p:graphicFrame>
        <p:nvGraphicFramePr>
          <p:cNvPr id="4" name="Chart 3">
            <a:extLst>
              <a:ext uri="{FF2B5EF4-FFF2-40B4-BE49-F238E27FC236}">
                <a16:creationId xmlns:a16="http://schemas.microsoft.com/office/drawing/2014/main" id="{115D370B-F3D6-41D0-8AC4-56193C14C1DA}"/>
              </a:ext>
            </a:extLst>
          </p:cNvPr>
          <p:cNvGraphicFramePr>
            <a:graphicFrameLocks/>
          </p:cNvGraphicFramePr>
          <p:nvPr>
            <p:extLst>
              <p:ext uri="{D42A27DB-BD31-4B8C-83A1-F6EECF244321}">
                <p14:modId xmlns:p14="http://schemas.microsoft.com/office/powerpoint/2010/main" val="734411019"/>
              </p:ext>
            </p:extLst>
          </p:nvPr>
        </p:nvGraphicFramePr>
        <p:xfrm>
          <a:off x="117605" y="1782145"/>
          <a:ext cx="6155179" cy="453832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B2AD0AB-3383-FA74-8BAE-B03663126CA4}"/>
              </a:ext>
            </a:extLst>
          </p:cNvPr>
          <p:cNvSpPr txBox="1"/>
          <p:nvPr/>
        </p:nvSpPr>
        <p:spPr>
          <a:xfrm>
            <a:off x="6373368" y="1597432"/>
            <a:ext cx="5818632" cy="3323987"/>
          </a:xfrm>
          <a:prstGeom prst="rect">
            <a:avLst/>
          </a:prstGeom>
          <a:noFill/>
        </p:spPr>
        <p:txBody>
          <a:bodyPr wrap="square" rtlCol="0">
            <a:spAutoFit/>
          </a:bodyPr>
          <a:lstStyle/>
          <a:p>
            <a:r>
              <a:rPr lang="en-US" sz="1600" dirty="0"/>
              <a:t>Based on the year 4 (2015-2016) of the NYSE’s restaurant sub-sector data set, the most profitable, in terms of EBIT (earning before interest and tax), is MCD or the McDonald's Corp – a fast food company. In contrast, the least profitable is CMG (Chipotle Mexican Grill, Inc.) a fast casual dining company.</a:t>
            </a:r>
          </a:p>
          <a:p>
            <a:endParaRPr lang="en-US" sz="1600" dirty="0"/>
          </a:p>
          <a:p>
            <a:r>
              <a:rPr lang="en-US" sz="1600" dirty="0"/>
              <a:t>It is also interesting to look at the gross profit margin of each of the restaurant. We found, as shown in the graph bellow, that SBUX (Starbucks) has the highest gross profit margin – 60%. This means that SBUX’s Cost of Goods Sold  account for 40% of the total revenue, which is within the 30%-40% industry standard (National Restaurant Association, 2013).</a:t>
            </a:r>
          </a:p>
          <a:p>
            <a:endParaRPr lang="en-US" dirty="0"/>
          </a:p>
        </p:txBody>
      </p:sp>
      <p:graphicFrame>
        <p:nvGraphicFramePr>
          <p:cNvPr id="7" name="Chart 6">
            <a:extLst>
              <a:ext uri="{FF2B5EF4-FFF2-40B4-BE49-F238E27FC236}">
                <a16:creationId xmlns:a16="http://schemas.microsoft.com/office/drawing/2014/main" id="{B9838FD3-3BC3-6094-D3A0-FC6041A9303B}"/>
              </a:ext>
            </a:extLst>
          </p:cNvPr>
          <p:cNvGraphicFramePr>
            <a:graphicFrameLocks/>
          </p:cNvGraphicFramePr>
          <p:nvPr>
            <p:extLst>
              <p:ext uri="{D42A27DB-BD31-4B8C-83A1-F6EECF244321}">
                <p14:modId xmlns:p14="http://schemas.microsoft.com/office/powerpoint/2010/main" val="406614031"/>
              </p:ext>
            </p:extLst>
          </p:nvPr>
        </p:nvGraphicFramePr>
        <p:xfrm>
          <a:off x="6939534" y="4882737"/>
          <a:ext cx="4417314" cy="19752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415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0E9EF-D2B3-083E-B7CA-EB0E6F23983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References:</a:t>
            </a:r>
          </a:p>
        </p:txBody>
      </p:sp>
      <p:sp>
        <p:nvSpPr>
          <p:cNvPr id="3" name="Content Placeholder 2">
            <a:extLst>
              <a:ext uri="{FF2B5EF4-FFF2-40B4-BE49-F238E27FC236}">
                <a16:creationId xmlns:a16="http://schemas.microsoft.com/office/drawing/2014/main" id="{D003AC3C-03BD-8B6C-CDDB-B04EE844DA47}"/>
              </a:ext>
            </a:extLst>
          </p:cNvPr>
          <p:cNvSpPr>
            <a:spLocks noGrp="1"/>
          </p:cNvSpPr>
          <p:nvPr>
            <p:ph idx="1"/>
          </p:nvPr>
        </p:nvSpPr>
        <p:spPr>
          <a:xfrm>
            <a:off x="2020823" y="2295143"/>
            <a:ext cx="6464809" cy="2569465"/>
          </a:xfrm>
        </p:spPr>
        <p:txBody>
          <a:bodyPr anchor="ctr">
            <a:normAutofit/>
          </a:bodyPr>
          <a:lstStyle/>
          <a:p>
            <a:pPr marL="0" indent="0">
              <a:buNone/>
            </a:pPr>
            <a:r>
              <a:rPr lang="en-US" sz="2000" dirty="0"/>
              <a:t>https://www.kaggle.com/datasets/dgawlik/nyse</a:t>
            </a:r>
          </a:p>
          <a:p>
            <a:pPr marL="0" indent="0">
              <a:buNone/>
            </a:pPr>
            <a:r>
              <a:rPr lang="en-US" sz="2000" dirty="0"/>
              <a:t>National Restaurant Association, 2013, </a:t>
            </a:r>
            <a:r>
              <a:rPr lang="en-US" sz="2000" i="1" dirty="0"/>
              <a:t>Controlling Foodservice Costs</a:t>
            </a:r>
          </a:p>
          <a:p>
            <a:pPr marL="0" indent="0">
              <a:buNone/>
            </a:pPr>
            <a:r>
              <a:rPr lang="en-US" sz="2000" i="1"/>
              <a:t>Udacity.com</a:t>
            </a:r>
            <a:endParaRPr lang="en-US" sz="2000" dirty="0"/>
          </a:p>
          <a:p>
            <a:pPr marL="0" indent="0">
              <a:buNone/>
            </a:pPr>
            <a:endParaRPr lang="en-US" sz="2000" dirty="0"/>
          </a:p>
        </p:txBody>
      </p:sp>
    </p:spTree>
    <p:extLst>
      <p:ext uri="{BB962C8B-B14F-4D97-AF65-F5344CB8AC3E}">
        <p14:creationId xmlns:p14="http://schemas.microsoft.com/office/powerpoint/2010/main" val="3219792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1210</TotalTime>
  <Words>696</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Insights into the Restaurant Industry for Year 4 (2015-2016) of the NYSE Data Set</vt:lpstr>
      <vt:lpstr>PowerPoint Presentation</vt:lpstr>
      <vt:lpstr>PowerPoint Presentation</vt:lpstr>
      <vt:lpstr>What company is the most and least profitable in terms of earnings before interest and tax (EBIT) in the Restaurant Industry on Year 4  (2015-2016) of the NYSE data set?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into the Restaurant Industry for Year 4 (2015-2016) of the NYSE Data Set</dc:title>
  <dc:creator>Hisham Macaraya</dc:creator>
  <cp:lastModifiedBy>Hisham Macaraya</cp:lastModifiedBy>
  <cp:revision>1</cp:revision>
  <dcterms:created xsi:type="dcterms:W3CDTF">2022-12-06T20:11:25Z</dcterms:created>
  <dcterms:modified xsi:type="dcterms:W3CDTF">2023-01-10T21:00:46Z</dcterms:modified>
</cp:coreProperties>
</file>