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f55c97c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g13f55c97c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f55c668ec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3f55c668ec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f55c668ec_2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3f55c668ec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© Templateswise.com - Machine Learning PPT">
  <p:cSld name="© Templateswise.com - Machine Learning PP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60032" y="1779662"/>
            <a:ext cx="384829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  <a:defRPr sz="3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024120" y="2427734"/>
            <a:ext cx="3672408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63" name="Google Shape;63;p14"/>
            <p:cNvSpPr/>
            <p:nvPr/>
          </p:nvSpPr>
          <p:spPr>
            <a:xfrm>
              <a:off x="6958036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075512" y="3165513"/>
              <a:ext cx="574677" cy="360367"/>
            </a:xfrm>
            <a:custGeom>
              <a:avLst/>
              <a:gdLst/>
              <a:ahLst/>
              <a:cxnLst/>
              <a:rect l="l" t="t" r="r" b="b"/>
              <a:pathLst>
                <a:path w="726" h="454" extrusionOk="0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66" name="Google Shape;66;p14"/>
            <p:cNvSpPr/>
            <p:nvPr/>
          </p:nvSpPr>
          <p:spPr>
            <a:xfrm>
              <a:off x="5967433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191271" y="3189326"/>
              <a:ext cx="360364" cy="363542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226196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25635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286521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316684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346847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37700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408759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438922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499247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469085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499247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469085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6438922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408759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37700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346847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316684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286521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226196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25635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103958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103958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103958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6103958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103958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103958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103958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103958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103958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103958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564335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564335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564335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564335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564335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564335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564335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564335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564335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564335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109" name="Google Shape;109;p14"/>
            <p:cNvSpPr/>
            <p:nvPr/>
          </p:nvSpPr>
          <p:spPr>
            <a:xfrm>
              <a:off x="4978417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221305" y="3097250"/>
              <a:ext cx="325439" cy="428630"/>
            </a:xfrm>
            <a:custGeom>
              <a:avLst/>
              <a:gdLst/>
              <a:ahLst/>
              <a:cxnLst/>
              <a:rect l="l" t="t" r="r" b="b"/>
              <a:pathLst>
                <a:path w="409" h="539" extrusionOk="0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316556" y="3541755"/>
              <a:ext cx="134938" cy="28575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329256" y="3579856"/>
              <a:ext cx="107950" cy="28575"/>
            </a:xfrm>
            <a:custGeom>
              <a:avLst/>
              <a:gdLst/>
              <a:ahLst/>
              <a:cxnLst/>
              <a:rect l="l" t="t" r="r" b="b"/>
              <a:pathLst>
                <a:path w="136" h="35" extrusionOk="0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343543" y="3617956"/>
              <a:ext cx="80963" cy="28575"/>
            </a:xfrm>
            <a:custGeom>
              <a:avLst/>
              <a:gdLst/>
              <a:ahLst/>
              <a:cxnLst/>
              <a:rect l="l" t="t" r="r" b="b"/>
              <a:pathLst>
                <a:path w="102" h="36" extrusionOk="0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260993" y="3143288"/>
              <a:ext cx="100013" cy="133352"/>
            </a:xfrm>
            <a:custGeom>
              <a:avLst/>
              <a:gdLst/>
              <a:ahLst/>
              <a:cxnLst/>
              <a:rect l="l" t="t" r="r" b="b"/>
              <a:pathLst>
                <a:path w="126" h="167" extrusionOk="0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hine Learning PPT 3">
  <p:cSld name="Machine Learning PPT 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 rot="5400000">
            <a:off x="-1642851" y="1642852"/>
            <a:ext cx="5143500" cy="1857796"/>
          </a:xfrm>
          <a:custGeom>
            <a:avLst/>
            <a:gdLst/>
            <a:ahLst/>
            <a:cxnLst/>
            <a:rect l="l" t="t" r="r" b="b"/>
            <a:pathLst>
              <a:path w="11520" h="933" extrusionOk="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857798" y="915566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1857798" y="2057202"/>
            <a:ext cx="6818658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hine Learning PPT 5">
  <p:cSld name="Machine Learning PPT 5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/>
          <p:nvPr/>
        </p:nvSpPr>
        <p:spPr>
          <a:xfrm>
            <a:off x="0" y="4402138"/>
            <a:ext cx="9144000" cy="741363"/>
          </a:xfrm>
          <a:custGeom>
            <a:avLst/>
            <a:gdLst/>
            <a:ahLst/>
            <a:cxnLst/>
            <a:rect l="l" t="t" r="r" b="b"/>
            <a:pathLst>
              <a:path w="11520" h="933" extrusionOk="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body" idx="1"/>
          </p:nvPr>
        </p:nvSpPr>
        <p:spPr>
          <a:xfrm>
            <a:off x="467544" y="1419622"/>
            <a:ext cx="8208912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4264090" y="1666761"/>
            <a:ext cx="485251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</a:pPr>
            <a:r>
              <a:rPr lang="en" dirty="0" smtClean="0"/>
              <a:t>Home Word Checkout</a:t>
            </a:r>
            <a:br>
              <a:rPr lang="en" dirty="0" smtClean="0"/>
            </a:br>
            <a:r>
              <a:rPr lang="en" dirty="0" smtClean="0"/>
              <a:t>Data set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5711" y="-67733"/>
            <a:ext cx="9375422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9. Calculate </a:t>
            </a:r>
            <a:r>
              <a:rPr lang="en-US" dirty="0"/>
              <a:t>revenue from MDR and </a:t>
            </a:r>
            <a:r>
              <a:rPr lang="en-US" dirty="0" smtClean="0"/>
              <a:t>interest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42" y="963374"/>
            <a:ext cx="7751407" cy="39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1338509" y="238233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74295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+mj-lt"/>
              <a:buAutoNum type="arabicPeriod"/>
            </a:pPr>
            <a:r>
              <a:rPr lang="en" dirty="0" smtClean="0"/>
              <a:t>Import Files</a:t>
            </a:r>
            <a:br>
              <a:rPr lang="en" dirty="0" smtClean="0"/>
            </a:br>
            <a:endParaRPr dirty="0"/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1643309" y="860579"/>
            <a:ext cx="6818658" cy="120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dirty="0" smtClean="0"/>
              <a:t>Pandas lib is used to read and write file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dirty="0" err="1" smtClean="0"/>
              <a:t>Matplotlib</a:t>
            </a:r>
            <a:r>
              <a:rPr lang="en-US" dirty="0" smtClean="0"/>
              <a:t> is used to draw graph of analysis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77" y="2175649"/>
            <a:ext cx="8187546" cy="16287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title"/>
          </p:nvPr>
        </p:nvSpPr>
        <p:spPr>
          <a:xfrm>
            <a:off x="154277" y="296290"/>
            <a:ext cx="8856133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</a:pPr>
            <a:r>
              <a:rPr lang="en" dirty="0" smtClean="0"/>
              <a:t>2. File reads and chek error and null values</a:t>
            </a:r>
            <a:endParaRPr dirty="0"/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1"/>
          </p:nvPr>
        </p:nvSpPr>
        <p:spPr>
          <a:xfrm>
            <a:off x="477888" y="1063228"/>
            <a:ext cx="8208912" cy="86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" dirty="0" smtClean="0"/>
              <a:t>Find there are null values in fico_score column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" dirty="0" smtClean="0"/>
              <a:t>Add the mean value of fico_score column in null field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359" y="1920478"/>
            <a:ext cx="6079281" cy="30448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Added mean value in </a:t>
            </a:r>
            <a:r>
              <a:rPr lang="en-US" dirty="0" err="1" smtClean="0"/>
              <a:t>fico_score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52" y="1286933"/>
            <a:ext cx="7112496" cy="29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4. Read file and check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94903"/>
            <a:ext cx="8208912" cy="584950"/>
          </a:xfrm>
        </p:spPr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error or null value in other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17" y="1379853"/>
            <a:ext cx="5277587" cy="1695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16" y="3075540"/>
            <a:ext cx="527758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4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5. Merge all datasets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857250"/>
            <a:ext cx="8208912" cy="951045"/>
          </a:xfrm>
        </p:spPr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Merge all datasets based on same columns and check the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2337"/>
            <a:ext cx="8404578" cy="22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Resolve issue in Merge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99" y="1370090"/>
            <a:ext cx="8516801" cy="16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6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Calculate conversion rate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3228"/>
            <a:ext cx="8208912" cy="36402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6" y="1598827"/>
            <a:ext cx="8592716" cy="22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8. Plot and analysis Conversion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184"/>
            <a:ext cx="4752622" cy="1254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545" y="745286"/>
            <a:ext cx="4288455" cy="43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95391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115</Words>
  <Application>Microsoft Office PowerPoint</Application>
  <PresentationFormat>On-screen Show (16:9)</PresentationFormat>
  <Paragraphs>16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1985</vt:lpstr>
      <vt:lpstr>Home Word Checkout Data set</vt:lpstr>
      <vt:lpstr>Import Files </vt:lpstr>
      <vt:lpstr>2. File reads and chek error and null values</vt:lpstr>
      <vt:lpstr>3. Added mean value in fico_score</vt:lpstr>
      <vt:lpstr>4. Read file and check errors</vt:lpstr>
      <vt:lpstr>5. Merge all datasets </vt:lpstr>
      <vt:lpstr>6. Resolve issue in Merge dataset</vt:lpstr>
      <vt:lpstr>7. Calculate conversion rate</vt:lpstr>
      <vt:lpstr>8. Plot and analysis Conversion rate</vt:lpstr>
      <vt:lpstr>9. Calculate revenue from MDR and interest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Hishmat Drawarh</dc:creator>
  <cp:lastModifiedBy>Hishmat Drawarh</cp:lastModifiedBy>
  <cp:revision>6</cp:revision>
  <dcterms:modified xsi:type="dcterms:W3CDTF">2024-04-21T09:49:36Z</dcterms:modified>
</cp:coreProperties>
</file>