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6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71" r:id="rId8"/>
    <p:sldId id="276" r:id="rId9"/>
    <p:sldId id="27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569"/>
  </p:normalViewPr>
  <p:slideViewPr>
    <p:cSldViewPr snapToGrid="0" snapToObjects="1">
      <p:cViewPr varScale="1">
        <p:scale>
          <a:sx n="82" d="100"/>
          <a:sy n="82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5254-17B1-9F48-ADB6-5D60C6A79968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4A95-E4E4-464C-B94E-8E0F35021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5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9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9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8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1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2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8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B4A95-E4E4-464C-B94E-8E0F35021DD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264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34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365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714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314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5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92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605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009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473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508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228-F164-154F-A68C-FA567EE68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accent2">
                    <a:lumMod val="75000"/>
                  </a:schemeClr>
                </a:solidFill>
              </a:rPr>
              <a:t>Sentiment Analysis of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Restaurant</a:t>
            </a:r>
            <a:r>
              <a:rPr lang="en-GB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Reviews</a:t>
            </a:r>
            <a:r>
              <a:rPr lang="en-GB" sz="4000" b="1" dirty="0">
                <a:solidFill>
                  <a:schemeClr val="accent2">
                    <a:lumMod val="75000"/>
                  </a:schemeClr>
                </a:solidFill>
              </a:rPr>
              <a:t> to Improve Customer Satisfaction</a:t>
            </a:r>
            <a:br>
              <a:rPr lang="en-US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03768-2DC0-B042-B08E-0C0F3C885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By: Hissa Alsaif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797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6FAC-CD4F-0E42-A32E-82A971FA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Performance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BA9516C7-B47A-48D6-AF51-AA9B9826C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9429" y="2313384"/>
            <a:ext cx="7611292" cy="3444235"/>
          </a:xfrm>
        </p:spPr>
      </p:pic>
    </p:spTree>
    <p:extLst>
      <p:ext uri="{BB962C8B-B14F-4D97-AF65-F5344CB8AC3E}">
        <p14:creationId xmlns:p14="http://schemas.microsoft.com/office/powerpoint/2010/main" val="414588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F84-1FBF-534A-80C7-876FBCB4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A1FC-16FF-4141-8E80-4558C46A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The best results are achieved by SVM that superior all traditional approaches as well as LSTM with a pretrained model.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This may be because of the limitation size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33957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8C94-0CC6-8845-B562-E15C5A42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4727"/>
            <a:ext cx="10058400" cy="1371600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218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AFCA-E84D-2748-BBD6-EC7514E1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80D5-3237-D747-835F-C2FD9789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Introduction 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chemeClr val="tx1"/>
                </a:solidFill>
              </a:rPr>
              <a:t>Proposed</a:t>
            </a:r>
            <a:r>
              <a:rPr lang="en-GB" sz="1800" cap="small" dirty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Approach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Dataset Preprocessing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Model Construction</a:t>
            </a:r>
          </a:p>
          <a:p>
            <a:pPr lvl="3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Visualization and analysis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Conclusion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3FC-E673-1142-AC1F-BEE1436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670D-E780-0444-B692-D951752F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9446149" cy="4023360"/>
          </a:xfrm>
        </p:spPr>
        <p:txBody>
          <a:bodyPr>
            <a:noAutofit/>
          </a:bodyPr>
          <a:lstStyle/>
          <a:p>
            <a:pPr algn="just" rtl="0">
              <a:buFont typeface="Wingdings" panose="05000000000000000000" pitchFamily="2" charset="2"/>
              <a:buChar char="§"/>
            </a:pPr>
            <a:r>
              <a:rPr lang="en-US" dirty="0"/>
              <a:t>Customer satisfaction is that expresses a customer’s feelings or attitudes about a particular product.</a:t>
            </a:r>
          </a:p>
          <a:p>
            <a:pPr lvl="4" algn="just" rtl="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Key success </a:t>
            </a:r>
            <a:r>
              <a:rPr lang="en-US" dirty="0">
                <a:solidFill>
                  <a:schemeClr val="accent2"/>
                </a:solidFill>
              </a:rPr>
              <a:t>in all types of business.</a:t>
            </a:r>
          </a:p>
          <a:p>
            <a:pPr algn="just" rtl="0"/>
            <a:r>
              <a:rPr lang="en-GB" sz="1600" dirty="0">
                <a:solidFill>
                  <a:schemeClr val="accent2"/>
                </a:solidFill>
              </a:rPr>
              <a:t> </a:t>
            </a:r>
          </a:p>
          <a:p>
            <a:pPr marL="749808" lvl="4" indent="0" algn="just" rtl="0">
              <a:buNone/>
            </a:pPr>
            <a:endParaRPr lang="ar-SA" sz="1600" dirty="0"/>
          </a:p>
          <a:p>
            <a:pPr algn="just" rtl="0">
              <a:buFont typeface="Wingdings" panose="05000000000000000000" pitchFamily="2" charset="2"/>
              <a:buChar char="§"/>
            </a:pPr>
            <a:r>
              <a:rPr lang="en-US" dirty="0"/>
              <a:t>How to measures customer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340326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0CEB-DB6F-4B32-AA79-7B92BD4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Introduction </a:t>
            </a:r>
            <a:endParaRPr lang="ar-SA" b="1" dirty="0">
              <a:solidFill>
                <a:schemeClr val="accent2"/>
              </a:solidFill>
            </a:endParaRP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C98C1BB-827B-4556-BE8E-D0420A2B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Sentiment analysis </a:t>
            </a:r>
          </a:p>
          <a:p>
            <a:pPr lvl="2"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drive emotions and feelings about specific topics or brands.</a:t>
            </a:r>
            <a:endParaRPr lang="en-US" b="1" dirty="0">
              <a:solidFill>
                <a:schemeClr val="accent2"/>
              </a:solidFill>
            </a:endParaRP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This study has the following objective </a:t>
            </a:r>
          </a:p>
          <a:p>
            <a:pPr lvl="2"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/>
                </a:solidFill>
              </a:rPr>
              <a:t>Measure the extent of customer satisfaction with the services and  products provided .</a:t>
            </a:r>
          </a:p>
          <a:p>
            <a:pPr marL="0" indent="0" algn="l" rtl="0">
              <a:buNone/>
            </a:pPr>
            <a:endParaRPr lang="en-US" sz="16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7C92D2-40E0-4DE9-B49A-3255E675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4" y="3206208"/>
            <a:ext cx="5560089" cy="24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433B-E1CF-9244-B8BB-FB6DC52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2585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Dataset Example</a:t>
            </a:r>
            <a:br>
              <a:rPr lang="en-US" sz="6000" dirty="0"/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56364C-2238-4762-ABE9-599E5D91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88" y="1540189"/>
            <a:ext cx="8915400" cy="3777622"/>
          </a:xfrm>
        </p:spPr>
        <p:txBody>
          <a:bodyPr>
            <a:normAutofit/>
          </a:bodyPr>
          <a:lstStyle/>
          <a:p>
            <a:pPr algn="just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 algn="l" rtl="0">
              <a:buNone/>
            </a:pPr>
            <a:endParaRPr lang="ar-SA" dirty="0"/>
          </a:p>
        </p:txBody>
      </p:sp>
      <p:pic>
        <p:nvPicPr>
          <p:cNvPr id="6" name="Content Placeholder 14" descr="Text, letter&#10;&#10;Description automatically generated">
            <a:extLst>
              <a:ext uri="{FF2B5EF4-FFF2-40B4-BE49-F238E27FC236}">
                <a16:creationId xmlns:a16="http://schemas.microsoft.com/office/drawing/2014/main" id="{BCCC07FE-3BA3-4BDF-84FA-33F9AEDA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54" y="2312679"/>
            <a:ext cx="8579034" cy="32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6C53-E5CC-824C-BC60-3C6152CF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3392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Dataset Visualization</a:t>
            </a:r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331414-EFC6-48DE-99AA-831F4336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94" y="2144918"/>
            <a:ext cx="4499173" cy="35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C5F0-B6BE-45A5-BFDE-41626E49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42" y="664428"/>
            <a:ext cx="9891423" cy="770920"/>
          </a:xfrm>
        </p:spPr>
        <p:txBody>
          <a:bodyPr/>
          <a:lstStyle/>
          <a:p>
            <a:pPr lvl="0" rtl="0"/>
            <a:r>
              <a:rPr lang="en-GB" b="1" dirty="0">
                <a:solidFill>
                  <a:schemeClr val="accent2"/>
                </a:solidFill>
              </a:rPr>
              <a:t>Proposed</a:t>
            </a:r>
            <a:r>
              <a:rPr lang="en-GB" b="1" cap="small" dirty="0"/>
              <a:t> </a:t>
            </a:r>
            <a:r>
              <a:rPr lang="en-GB" b="1" dirty="0">
                <a:solidFill>
                  <a:schemeClr val="accent2"/>
                </a:solidFill>
              </a:rPr>
              <a:t>Approach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صورة 13" descr="Diagram&#10;&#10;Description automatically generated">
            <a:extLst>
              <a:ext uri="{FF2B5EF4-FFF2-40B4-BE49-F238E27FC236}">
                <a16:creationId xmlns:a16="http://schemas.microsoft.com/office/drawing/2014/main" id="{C11545CB-7DF7-4EB5-B6AF-02730B5E2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/>
          <a:stretch/>
        </p:blipFill>
        <p:spPr bwMode="auto">
          <a:xfrm>
            <a:off x="2203269" y="1944507"/>
            <a:ext cx="7559040" cy="3982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25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6C53-E5CC-824C-BC60-3C6152CF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67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Performance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1049BB2-33AF-4EB8-A0CA-700C5A74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70" y="2194560"/>
            <a:ext cx="80882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7B1D-C914-4964-8DD8-4AC948A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Model Performance</a:t>
            </a:r>
            <a:r>
              <a:rPr lang="ar-SA" b="1" dirty="0">
                <a:solidFill>
                  <a:schemeClr val="accent2"/>
                </a:solidFill>
              </a:rPr>
              <a:t> </a:t>
            </a:r>
            <a:endParaRPr lang="ar-SA" dirty="0"/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1C8B4167-E347-495C-8B74-251E60BA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3132" y="2488516"/>
            <a:ext cx="4683739" cy="2788657"/>
          </a:xfrm>
        </p:spPr>
      </p:pic>
    </p:spTree>
    <p:extLst>
      <p:ext uri="{BB962C8B-B14F-4D97-AF65-F5344CB8AC3E}">
        <p14:creationId xmlns:p14="http://schemas.microsoft.com/office/powerpoint/2010/main" val="2649445281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154</Words>
  <Application>Microsoft Office PowerPoint</Application>
  <PresentationFormat>Widescreen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أثر رجعي</vt:lpstr>
      <vt:lpstr>Sentiment Analysis of Restaurant Reviews to Improve Customer Satisfaction  </vt:lpstr>
      <vt:lpstr>Outline</vt:lpstr>
      <vt:lpstr>Introduction </vt:lpstr>
      <vt:lpstr>Introduction </vt:lpstr>
      <vt:lpstr>Dataset Example </vt:lpstr>
      <vt:lpstr>Dataset Visualization</vt:lpstr>
      <vt:lpstr>Proposed Approach</vt:lpstr>
      <vt:lpstr>Model Performance </vt:lpstr>
      <vt:lpstr>Model Performance </vt:lpstr>
      <vt:lpstr>Model Performance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Telecom Company Twitter Accounts to Improve Customer Satisfaction  </dc:title>
  <dc:creator>Blankety Blank</dc:creator>
  <cp:lastModifiedBy>Blankety Blank</cp:lastModifiedBy>
  <cp:revision>25</cp:revision>
  <dcterms:created xsi:type="dcterms:W3CDTF">2020-05-12T22:10:23Z</dcterms:created>
  <dcterms:modified xsi:type="dcterms:W3CDTF">2021-12-16T07:34:01Z</dcterms:modified>
</cp:coreProperties>
</file>