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EC22C-33BC-A741-9B01-2286B7506294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70A41-D876-7145-978E-C2F024D8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8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70A41-D876-7145-978E-C2F024D8E5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70A41-D876-7145-978E-C2F024D8E5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70A41-D876-7145-978E-C2F024D8E5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70A41-D876-7145-978E-C2F024D8E5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8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DD91D22-5768-5F46-A52E-803BE9942708}" type="datetime1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7BD0E3A6-E113-244F-B761-5DD53056B7DF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8DB-4618-F34F-8941-6EA6BFD7FCF6}" type="datetime1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FD578F9-F6F8-EB4F-96A0-389F30BB7417}" type="datetime1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7BD0E3A6-E113-244F-B761-5DD53056B7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9C59-BF75-2949-AB4C-F0D79A3394BA}" type="datetime1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C052167-5979-6D4D-ABBB-C56167FB3523}" type="datetime1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BD0E3A6-E113-244F-B761-5DD53056B7D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EFAB-541F-7149-A620-5019A4620C70}" type="datetime1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B139-3B7B-CC44-B368-BB5D3DCC8A00}" type="datetime1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E3CF-233B-B04C-AD53-ED376B4428AC}" type="datetime1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CBAE-2CCD-6D45-93E5-95622C1B350C}" type="datetime1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7060559-96DB-5F43-A259-04EC80B6230D}" type="datetime1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7BD0E3A6-E113-244F-B761-5DD53056B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19909C8-5107-E944-A1A7-CD1B167B0E62}" type="datetime1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7BD0E3A6-E113-244F-B761-5DD53056B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DF3FB99-35FF-0A42-B45A-6B6EBC078B05}" type="datetime1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BD0E3A6-E113-244F-B761-5DD53056B7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065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8"/>
            <a:ext cx="3793678" cy="1476446"/>
          </a:xfrm>
        </p:spPr>
        <p:txBody>
          <a:bodyPr/>
          <a:lstStyle/>
          <a:p>
            <a:r>
              <a:rPr lang="en-US" dirty="0" smtClean="0"/>
              <a:t>Happy </a:t>
            </a:r>
            <a:r>
              <a:rPr lang="en-US" smtClean="0"/>
              <a:t>plant Project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2786063"/>
            <a:ext cx="3793678" cy="3197074"/>
          </a:xfrm>
        </p:spPr>
        <p:txBody>
          <a:bodyPr/>
          <a:lstStyle/>
          <a:p>
            <a:r>
              <a:rPr lang="en-US" b="1" u="sng" dirty="0" smtClean="0"/>
              <a:t>Course</a:t>
            </a:r>
            <a:r>
              <a:rPr lang="en-US" dirty="0" smtClean="0"/>
              <a:t>: SEIS 744 -IOT</a:t>
            </a:r>
          </a:p>
          <a:p>
            <a:r>
              <a:rPr lang="en-US" b="1" u="sng" dirty="0" smtClean="0"/>
              <a:t>Instructor</a:t>
            </a:r>
            <a:r>
              <a:rPr lang="en-US" dirty="0" smtClean="0"/>
              <a:t>: </a:t>
            </a:r>
            <a:r>
              <a:rPr lang="en-US" dirty="0"/>
              <a:t>Mr. Justin </a:t>
            </a:r>
            <a:r>
              <a:rPr lang="en-US" dirty="0" err="1"/>
              <a:t>Grammens</a:t>
            </a:r>
            <a:r>
              <a:rPr lang="en-US" dirty="0"/>
              <a:t> &amp; Mr. John Pritchard </a:t>
            </a:r>
          </a:p>
          <a:p>
            <a:r>
              <a:rPr lang="en-US" b="1" u="sng" dirty="0" smtClean="0"/>
              <a:t>Student</a:t>
            </a:r>
            <a:r>
              <a:rPr lang="en-US" dirty="0" smtClean="0"/>
              <a:t>: Hissah Alturki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Happy plant software code: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4" y="2438400"/>
            <a:ext cx="11547108" cy="3651504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6- Define </a:t>
            </a:r>
            <a:r>
              <a:rPr lang="en-US" b="1" dirty="0"/>
              <a:t>drawface</a:t>
            </a:r>
            <a:r>
              <a:rPr lang="en-US" dirty="0"/>
              <a:t> function to set a loop </a:t>
            </a:r>
          </a:p>
          <a:p>
            <a:pPr marL="0" lvl="0" indent="0">
              <a:buNone/>
            </a:pPr>
            <a:r>
              <a:rPr lang="en-US" dirty="0"/>
              <a:t>for displaying a happy face and a sad face: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7- Define </a:t>
            </a:r>
            <a:r>
              <a:rPr lang="en-US" dirty="0"/>
              <a:t>loop function to read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value from the sensor to show it up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serial </a:t>
            </a:r>
            <a:r>
              <a:rPr lang="en-US" dirty="0" smtClean="0"/>
              <a:t>window and call </a:t>
            </a:r>
            <a:r>
              <a:rPr lang="en-US" dirty="0" err="1" smtClean="0"/>
              <a:t>drawface</a:t>
            </a:r>
            <a:r>
              <a:rPr lang="en-US" dirty="0" smtClean="0"/>
              <a:t>():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340" y="2286229"/>
            <a:ext cx="5180623" cy="206215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4614863"/>
            <a:ext cx="6700837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0" y="2409825"/>
            <a:ext cx="8770571" cy="257651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IoT</a:t>
            </a:r>
            <a:r>
              <a:rPr lang="en-US" b="1" dirty="0" smtClean="0">
                <a:solidFill>
                  <a:schemeClr val="tx1"/>
                </a:solidFill>
              </a:rPr>
              <a:t> companies OR gardening companies. 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Be </a:t>
            </a:r>
            <a:r>
              <a:rPr lang="en-US" b="1" dirty="0">
                <a:solidFill>
                  <a:schemeClr val="tx1"/>
                </a:solidFill>
              </a:rPr>
              <a:t>attractive design for </a:t>
            </a:r>
            <a:r>
              <a:rPr lang="en-US" b="1" dirty="0" smtClean="0">
                <a:solidFill>
                  <a:schemeClr val="tx1"/>
                </a:solidFill>
              </a:rPr>
              <a:t>marketing.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Will be </a:t>
            </a:r>
            <a:r>
              <a:rPr lang="en-US" b="1" dirty="0" smtClean="0">
                <a:solidFill>
                  <a:schemeClr val="tx1"/>
                </a:solidFill>
              </a:rPr>
              <a:t>supplied by </a:t>
            </a:r>
            <a:r>
              <a:rPr lang="en-US" b="1" dirty="0" smtClean="0">
                <a:solidFill>
                  <a:schemeClr val="tx1"/>
                </a:solidFill>
              </a:rPr>
              <a:t>App.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you..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Questions?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3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reason?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ead 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plants </a:t>
            </a:r>
            <a:r>
              <a:rPr 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feeling.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 plant 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feels sad means it needs to be </a:t>
            </a:r>
            <a:r>
              <a:rPr 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watered.</a:t>
            </a:r>
            <a:endParaRPr lang="en-US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 plant 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feels </a:t>
            </a:r>
            <a:r>
              <a:rPr 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happy 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means have watered.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solution: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Internet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of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Things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imply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can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test/read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our plants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feeling.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project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Components: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microcontroller: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SparkFun RedBoard 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sensor: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Soil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Hydrometer Sensor 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power: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Battery V9&amp; Battery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clip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The output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indicator: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LED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matrix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8X8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Happy plant hardware connections: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11399471" cy="3651504"/>
          </a:xfrm>
        </p:spPr>
        <p:txBody>
          <a:bodyPr/>
          <a:lstStyle/>
          <a:p>
            <a:pPr lvl="0">
              <a:buFont typeface="Arial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The c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onnection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among Soil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Hydrometer Sensor, RedBoard,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Breadboard: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Sensor Pin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A0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–&gt; RedBoard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A0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lvl="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Sensor Pin GND -&gt;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Breadboard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GND (-)</a:t>
            </a:r>
          </a:p>
          <a:p>
            <a:pPr lvl="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Sensor Pin VCC -&gt;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Breadboard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V5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(+)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67" y="3057747"/>
            <a:ext cx="5066404" cy="241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Happy plant hardware connections: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00" y="2438400"/>
            <a:ext cx="11191272" cy="3651504"/>
          </a:xfrm>
        </p:spPr>
        <p:txBody>
          <a:bodyPr/>
          <a:lstStyle/>
          <a:p>
            <a:pPr lvl="0">
              <a:buFont typeface="Arial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The connection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among LED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matrix, RedBoard,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Breadboard: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LED pin CLK -&gt; RedBoard A10 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LED pin CS -&gt; RedBoard A11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LED pin DIN -&gt; RedBoard A12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LED pin GND -&gt; </a:t>
            </a:r>
            <a:r>
              <a:rPr 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Breadboard 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GND (-)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LED pin VCC -&gt; </a:t>
            </a:r>
            <a:r>
              <a:rPr 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Breadboard 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V5(+)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49" y="2963333"/>
            <a:ext cx="5409622" cy="29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Happy plant hardware connections: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00" y="2438400"/>
            <a:ext cx="11191272" cy="3651504"/>
          </a:xfrm>
        </p:spPr>
        <p:txBody>
          <a:bodyPr/>
          <a:lstStyle/>
          <a:p>
            <a:pPr lvl="0">
              <a:buFont typeface="Arial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The connection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between RedBoard,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Breadboard: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RedBoard pin V5(+) -&gt; </a:t>
            </a:r>
            <a:r>
              <a:rPr 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Breadboard 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V5(+)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RedBoard pin GND (-) -&gt; </a:t>
            </a:r>
            <a:r>
              <a:rPr lang="en-US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Breadboard 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GND (-)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422144"/>
            <a:ext cx="4707467" cy="36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6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Happy plant software code: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4" y="2395538"/>
            <a:ext cx="9275396" cy="4333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1- Define </a:t>
            </a:r>
            <a:r>
              <a:rPr lang="en-US" dirty="0"/>
              <a:t>the LED </a:t>
            </a:r>
            <a:r>
              <a:rPr lang="en-US" dirty="0" smtClean="0"/>
              <a:t>matrix: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2-</a:t>
            </a:r>
            <a:r>
              <a:rPr lang="en-US" dirty="0"/>
              <a:t> D</a:t>
            </a:r>
            <a:r>
              <a:rPr lang="en-US" dirty="0" smtClean="0"/>
              <a:t>efine </a:t>
            </a:r>
            <a:r>
              <a:rPr lang="en-US" dirty="0"/>
              <a:t>the LED matrix dots by binary </a:t>
            </a:r>
            <a:r>
              <a:rPr lang="en-US" dirty="0" smtClean="0"/>
              <a:t>array: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3- </a:t>
            </a: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Soil sensor pin A0 that connected to </a:t>
            </a:r>
            <a:r>
              <a:rPr lang="en-US" dirty="0" smtClean="0"/>
              <a:t>ReadBoard A0 :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" y="2943002"/>
            <a:ext cx="5829935" cy="508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07" y="4221290"/>
            <a:ext cx="7201535" cy="95504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" y="5751038"/>
            <a:ext cx="6972935" cy="39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Happy plant software code: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4" y="2438400"/>
            <a:ext cx="11432808" cy="3651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4- Define </a:t>
            </a:r>
            <a:r>
              <a:rPr lang="en-US" dirty="0"/>
              <a:t>integer variable which is called </a:t>
            </a:r>
            <a:r>
              <a:rPr lang="en-US" dirty="0" smtClean="0"/>
              <a:t>value: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5- </a:t>
            </a:r>
            <a:r>
              <a:rPr lang="en-US" dirty="0"/>
              <a:t>S</a:t>
            </a:r>
            <a:r>
              <a:rPr lang="en-US" dirty="0" smtClean="0"/>
              <a:t>etup </a:t>
            </a:r>
            <a:r>
              <a:rPr lang="en-US" dirty="0"/>
              <a:t>a contrast for LED matrix </a:t>
            </a:r>
            <a:r>
              <a:rPr lang="en-US" dirty="0" smtClean="0"/>
              <a:t>brightness: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E3A6-E113-244F-B761-5DD53056B7D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34" y="2571976"/>
            <a:ext cx="4852035" cy="51412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99" y="4038379"/>
            <a:ext cx="5714284" cy="177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350</Words>
  <Application>Microsoft Macintosh PowerPoint</Application>
  <PresentationFormat>Widescreen</PresentationFormat>
  <Paragraphs>78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Schoolbook</vt:lpstr>
      <vt:lpstr>Corbel</vt:lpstr>
      <vt:lpstr>Arial</vt:lpstr>
      <vt:lpstr>Feathered</vt:lpstr>
      <vt:lpstr>Happy plant Project </vt:lpstr>
      <vt:lpstr>The reason? </vt:lpstr>
      <vt:lpstr>The solution: </vt:lpstr>
      <vt:lpstr>The project Components: </vt:lpstr>
      <vt:lpstr>Happy plant hardware connections: </vt:lpstr>
      <vt:lpstr>Happy plant hardware connections:</vt:lpstr>
      <vt:lpstr>Happy plant hardware connections:</vt:lpstr>
      <vt:lpstr>Happy plant software code: </vt:lpstr>
      <vt:lpstr>Happy plant software code: </vt:lpstr>
      <vt:lpstr>Happy plant software code: </vt:lpstr>
      <vt:lpstr>Future..</vt:lpstr>
      <vt:lpstr>Thank you..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plant Project </dc:title>
  <dc:creator>Alturki, Hissah</dc:creator>
  <cp:lastModifiedBy>Alturki, Hissah</cp:lastModifiedBy>
  <cp:revision>46</cp:revision>
  <dcterms:created xsi:type="dcterms:W3CDTF">2017-05-06T16:44:56Z</dcterms:created>
  <dcterms:modified xsi:type="dcterms:W3CDTF">2017-05-10T20:57:43Z</dcterms:modified>
</cp:coreProperties>
</file>