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Pen and Printers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060" y="2312035"/>
            <a:ext cx="10147935" cy="1222375"/>
          </a:xfrm>
        </p:spPr>
        <p:txBody>
          <a:bodyPr/>
          <a:lstStyle/>
          <a:p>
            <a:r>
              <a:rPr lang="en-US" sz="2800"/>
              <a:t>Practical exam for</a:t>
            </a:r>
            <a:endParaRPr lang="en-US" sz="2800"/>
          </a:p>
          <a:p>
            <a:r>
              <a:rPr lang="en-US" sz="2800"/>
              <a:t>Professional Data Analysis</a:t>
            </a:r>
            <a:endParaRPr lang="en-US" sz="2800"/>
          </a:p>
        </p:txBody>
      </p:sp>
      <p:sp>
        <p:nvSpPr>
          <p:cNvPr id="4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7298" y="4989830"/>
            <a:ext cx="7393517" cy="1222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Submitted by: Rafael B. Bashan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 Summary and 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In the coming weeks, we recommend focusing on several</a:t>
            </a:r>
            <a:endParaRPr lang="en-US"/>
          </a:p>
          <a:p>
            <a:r>
              <a:rPr lang="en-US"/>
              <a:t>strategic actions to boost sales:</a:t>
            </a:r>
            <a:endParaRPr lang="en-US"/>
          </a:p>
          <a:p>
            <a:r>
              <a:rPr lang="en-US"/>
              <a:t>1. Monitoring Key Metrics</a:t>
            </a:r>
            <a:endParaRPr lang="en-US"/>
          </a:p>
          <a:p>
            <a:r>
              <a:rPr lang="en-US"/>
              <a:t>2. Launching a Loyalty Campaign</a:t>
            </a:r>
            <a:endParaRPr lang="en-US"/>
          </a:p>
          <a:p>
            <a:r>
              <a:rPr lang="en-US"/>
              <a:t>3. Maintaining Awareness of Marketing Trends</a:t>
            </a:r>
            <a:endParaRPr lang="en-US"/>
          </a:p>
          <a:p>
            <a:r>
              <a:rPr lang="en-US"/>
              <a:t>4. Enhancing Data Collection for In-depth Analysis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Email + Call Method: Multi-channel approach</a:t>
            </a:r>
            <a:endParaRPr lang="en-US" sz="2800"/>
          </a:p>
          <a:p>
            <a:pPr lvl="1"/>
            <a:r>
              <a:rPr lang="en-US" sz="2450"/>
              <a:t>Higher ROI on time invested</a:t>
            </a:r>
            <a:endParaRPr lang="en-US" sz="2450"/>
          </a:p>
          <a:p>
            <a:pPr lvl="1"/>
            <a:r>
              <a:rPr lang="en-US" sz="2450"/>
              <a:t>Enhances operational efficiency</a:t>
            </a:r>
            <a:endParaRPr lang="en-US" sz="2450"/>
          </a:p>
          <a:p>
            <a:r>
              <a:rPr lang="en-US" sz="2800"/>
              <a:t>Follow-up Strategy: Key to Success</a:t>
            </a:r>
            <a:endParaRPr lang="en-US" sz="2800"/>
          </a:p>
          <a:p>
            <a:pPr lvl="1"/>
            <a:r>
              <a:rPr lang="en-US" sz="2450"/>
              <a:t>Day-after email: Optimal timing</a:t>
            </a:r>
            <a:endParaRPr lang="en-US" sz="2450"/>
          </a:p>
          <a:p>
            <a:pPr lvl="1"/>
            <a:r>
              <a:rPr lang="en-US" sz="2450"/>
              <a:t>Boosts engagement and sales conversion rates</a:t>
            </a:r>
            <a:endParaRPr lang="en-US" sz="2450"/>
          </a:p>
          <a:p>
            <a:r>
              <a:rPr lang="en-US" sz="2800"/>
              <a:t>Conclusion: Strategic Advantage</a:t>
            </a:r>
            <a:endParaRPr lang="en-US" sz="2800"/>
          </a:p>
          <a:p>
            <a:pPr lvl="1"/>
            <a:r>
              <a:rPr lang="en-US" sz="2450"/>
              <a:t>Outperform competition</a:t>
            </a:r>
            <a:endParaRPr lang="en-US" sz="2450"/>
          </a:p>
          <a:p>
            <a:pPr lvl="1"/>
            <a:r>
              <a:rPr lang="en-US" sz="2450"/>
              <a:t>Excel with focused strategies</a:t>
            </a:r>
            <a:endParaRPr lang="en-US" sz="24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Data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week: 6 unique values (1-6), no cleaning needed.</a:t>
            </a:r>
            <a:endParaRPr lang="en-US" sz="2800"/>
          </a:p>
          <a:p>
            <a:r>
              <a:rPr lang="en-US" sz="2800"/>
              <a:t>sales_method: Adjusted for 3 methods (Call, Email, Email+Call).</a:t>
            </a:r>
            <a:endParaRPr lang="en-US" sz="2800"/>
          </a:p>
          <a:p>
            <a:r>
              <a:rPr lang="en-US" sz="2800"/>
              <a:t>customer_id: No missing values, no cleaning required.</a:t>
            </a:r>
            <a:endParaRPr lang="en-US" sz="2800"/>
          </a:p>
          <a:p>
            <a:r>
              <a:rPr lang="en-US" sz="2800"/>
              <a:t>nb_sold: 10 numeric categories (7-16), no cleaning needed.</a:t>
            </a:r>
            <a:endParaRPr lang="en-US" sz="2800"/>
          </a:p>
          <a:p>
            <a:r>
              <a:rPr lang="en-US" sz="2800"/>
              <a:t>revenue: 1,074 missing values dropped.</a:t>
            </a:r>
            <a:endParaRPr lang="en-US" sz="2800"/>
          </a:p>
          <a:p>
            <a:r>
              <a:rPr lang="en-US" sz="2800"/>
              <a:t>years_as_customer: Outliers (47 and 63 years) removed.</a:t>
            </a:r>
            <a:endParaRPr lang="en-US" sz="2800"/>
          </a:p>
          <a:p>
            <a:r>
              <a:rPr lang="en-US" sz="2800"/>
              <a:t>nb_site_visits: No missing values, no cleaning required.</a:t>
            </a:r>
            <a:endParaRPr lang="en-US" sz="2800"/>
          </a:p>
          <a:p>
            <a:r>
              <a:rPr lang="en-US" sz="2800"/>
              <a:t>state: 50 values, no missing entries, no cleaning needed.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Exploratory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How many customers were there for each approach?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Exploratory Analys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865" y="2293620"/>
            <a:ext cx="10626725" cy="42030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600"/>
              <a:t>2.1 What does the spread of revenue look like overall?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box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1600200"/>
            <a:ext cx="9424035" cy="4770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/>
              <a:t>2.2 What does the spread of revenue look like for each sales method?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3boxplo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675" y="1686560"/>
            <a:ext cx="7746365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Percentage of the Total Revenue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400"/>
          </a:p>
        </p:txBody>
      </p:sp>
      <p:pic>
        <p:nvPicPr>
          <p:cNvPr id="4" name="Picture 3" descr="barperc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735" y="1600200"/>
            <a:ext cx="8533765" cy="441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sz="3200"/>
              <a:t>3. Was there any difference in revenue over time for each of the methods?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3linechar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3445" y="1600200"/>
            <a:ext cx="10447020" cy="4525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4. Based on the Data, which method would you recommend we continue to use?</a:t>
            </a:r>
            <a:endParaRPr lang="en-US" sz="2800"/>
          </a:p>
          <a:p>
            <a:r>
              <a:rPr lang="en-US" sz="2800"/>
              <a:t>Call strategy: Low ROI, high time demand.</a:t>
            </a:r>
            <a:endParaRPr lang="en-US" sz="2800"/>
          </a:p>
          <a:p>
            <a:r>
              <a:rPr lang="en-US" sz="2800"/>
              <a:t>Email integration: Enhances standalone calls.</a:t>
            </a:r>
            <a:endParaRPr lang="en-US" sz="2800"/>
          </a:p>
          <a:p>
            <a:r>
              <a:rPr lang="en-US" sz="2800"/>
              <a:t>Email + Call strategy: Highly effective, time-efficient.</a:t>
            </a:r>
            <a:endParaRPr lang="en-US" sz="2800"/>
          </a:p>
          <a:p>
            <a:r>
              <a:rPr lang="en-US" sz="2800"/>
              <a:t>Recommended strategies: Email + Call primary, Email secondary.</a:t>
            </a:r>
            <a:endParaRPr lang="en-US" sz="2800"/>
          </a:p>
          <a:p>
            <a:r>
              <a:rPr lang="en-US" sz="2800"/>
              <a:t>Moving from Call: Poor performance, time-consuming.</a:t>
            </a:r>
            <a:endParaRPr lang="en-US" sz="2800"/>
          </a:p>
          <a:p>
            <a:r>
              <a:rPr lang="en-US" sz="2800"/>
              <a:t>Sales benchmark: Increase in new products sold.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Business Metric to Monitor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Prioritize Performance Metrics</a:t>
            </a:r>
            <a:endParaRPr lang="en-US" sz="2000"/>
          </a:p>
          <a:p>
            <a:r>
              <a:rPr lang="en-US" sz="2000"/>
              <a:t>Superiority of Email + Call</a:t>
            </a:r>
            <a:endParaRPr lang="en-US" sz="2000"/>
          </a:p>
          <a:p>
            <a:r>
              <a:rPr lang="en-US" sz="2000"/>
              <a:t>Detailed Revenue Analysis</a:t>
            </a:r>
            <a:endParaRPr lang="en-US" sz="2000"/>
          </a:p>
          <a:p>
            <a:r>
              <a:rPr lang="en-US" sz="2000"/>
              <a:t>Continuous Monitoring and Adjustment</a:t>
            </a:r>
            <a:endParaRPr lang="en-US" sz="2000"/>
          </a:p>
        </p:txBody>
      </p:sp>
      <p:pic>
        <p:nvPicPr>
          <p:cNvPr id="4" name="Picture 3" descr="Business Metr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71490" y="1748155"/>
            <a:ext cx="5658485" cy="33610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WPS Presentation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Pen and Printers</vt:lpstr>
      <vt:lpstr>Data Validation</vt:lpstr>
      <vt:lpstr>Exploratory Analysis</vt:lpstr>
      <vt:lpstr>2.1 What does the spread of revenue look like overall?</vt:lpstr>
      <vt:lpstr>2.2 What does the spread of revenue look like for each sales method?</vt:lpstr>
      <vt:lpstr>PowerPoint 演示文稿</vt:lpstr>
      <vt:lpstr>3. Was there any difference in revenue over time for each of the methods?</vt:lpstr>
      <vt:lpstr>Recommendations</vt:lpstr>
      <vt:lpstr>Business Metric to Monitor</vt:lpstr>
      <vt:lpstr>Final Summary and 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 and Printers</dc:title>
  <dc:creator/>
  <cp:lastModifiedBy>Rafael</cp:lastModifiedBy>
  <cp:revision>5</cp:revision>
  <dcterms:created xsi:type="dcterms:W3CDTF">2024-07-05T17:10:00Z</dcterms:created>
  <dcterms:modified xsi:type="dcterms:W3CDTF">2024-07-05T18:10:57Z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9BE577EAA6C14D51ACD595D6F58AAFD9_11</vt:lpwstr>
  </property>
  <property fmtid="{D5CDD505-2E9C-101B-9397-08002B2CF9AE}" pid="3" name="KSOProductBuildVer">
    <vt:lpwstr>1033-12.2.0.17119</vt:lpwstr>
  </property>
</Properties>
</file>