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Pen and Printers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060" y="2312035"/>
            <a:ext cx="10147935" cy="1222375"/>
          </a:xfrm>
        </p:spPr>
        <p:txBody>
          <a:bodyPr/>
          <a:lstStyle/>
          <a:p>
            <a:r>
              <a:rPr lang="en-US" sz="2800"/>
              <a:t>Practical exam for</a:t>
            </a:r>
            <a:endParaRPr lang="en-US" sz="2800"/>
          </a:p>
          <a:p>
            <a:r>
              <a:rPr lang="en-US" sz="2800"/>
              <a:t>Professional Data Analysis</a:t>
            </a:r>
            <a:endParaRPr lang="en-US" sz="2800"/>
          </a:p>
        </p:txBody>
      </p:sp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7298" y="4989830"/>
            <a:ext cx="7393517" cy="1222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Submitted by: Rafael B. Bashan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Business Metric to Monitor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Prioritize Performance Metrics: Focus on tracking average weekly revenue generated by each sales method as the primary performance indicator to optimize revenue and profit growth.</a:t>
            </a:r>
            <a:endParaRPr lang="en-US" sz="1800"/>
          </a:p>
          <a:p>
            <a:r>
              <a:rPr lang="en-US" sz="1800"/>
              <a:t>Superiority of Email + Call: Data shows that the Email + Call method consistently yields higher average weekly revenues compared to other methods, indicating its effectiveness in boosting sales.</a:t>
            </a:r>
            <a:endParaRPr lang="en-US" sz="1800"/>
          </a:p>
          <a:p>
            <a:r>
              <a:rPr lang="en-US" sz="1800"/>
              <a:t>Detailed Revenue Analysis: Weekly average revenues for the Email + Call method range from $128.89 in week 1 to $227.77 in week 6, highlighting its upward revenue trend despite occasional dips.</a:t>
            </a:r>
            <a:endParaRPr lang="en-US" sz="1800"/>
          </a:p>
          <a:p>
            <a:r>
              <a:rPr lang="en-US" sz="1800"/>
              <a:t>Continuous Monitoring and Adjustment: Regular analysis of this key metric enables timely strategic adjustments, ensuring sales strategies align with company objectives and market demands.</a:t>
            </a:r>
            <a:endParaRPr lang="en-US" sz="1800"/>
          </a:p>
        </p:txBody>
      </p:sp>
      <p:pic>
        <p:nvPicPr>
          <p:cNvPr id="4" name="Picture 3" descr="Business Metr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025" y="4233545"/>
            <a:ext cx="720979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Summary and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coming weeks, we recommend focusing on several</a:t>
            </a:r>
            <a:endParaRPr lang="en-US"/>
          </a:p>
          <a:p>
            <a:r>
              <a:rPr lang="en-US"/>
              <a:t>strategic actions to boost sales:</a:t>
            </a:r>
            <a:endParaRPr lang="en-US"/>
          </a:p>
          <a:p>
            <a:r>
              <a:rPr lang="en-US"/>
              <a:t>1. Monitoring Key Metrics</a:t>
            </a:r>
            <a:endParaRPr lang="en-US"/>
          </a:p>
          <a:p>
            <a:r>
              <a:rPr lang="en-US"/>
              <a:t>2. Launching a Loyalty Campaign</a:t>
            </a:r>
            <a:endParaRPr lang="en-US"/>
          </a:p>
          <a:p>
            <a:r>
              <a:rPr lang="en-US"/>
              <a:t>3. Maintaining Awareness of Marketing Trends</a:t>
            </a:r>
            <a:endParaRPr lang="en-US"/>
          </a:p>
          <a:p>
            <a:r>
              <a:rPr lang="en-US"/>
              <a:t>4. Enhancing Data Collection for In-depth Analysis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To conclude, adopting the Email + Call method as a multi-channel approach yields a higher return on time invested and significantly enhances operational efficiency and revenue generation. It is advisable to make follow-up calls a day or two after sending product information emails, as delayed calls often lead to reduced engagement and recall. Prompt follow-ups effectively leverage timing to boost sales conversion rates, positioning the team to excel and outperform the competition with these focused strategies.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Data Presentation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In this project, I analyze the sales performance of a new office stationery line using Emails, Calls, and "Email + Call." With 15,000 observations from our sales tracking system, I assess the effectiveness of each method based on sales data collected over the first six weeks post-launch. This analysis helps optimize our sales tactics in a digital marketplace.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Data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To enhance product sales, I reviewed a dataset of 15,000 customers. Key steps included removing duplicates, addressing 1074 missing revenue values, and correcting mislabeled sales methods, reducing categories from five to three. I also removed outliers in the years_as_customer column, such as entries claiming 47 and 63 years, exceeding the store's 40-year history. After cleanup, the validated dataset now contains 13,926 rows across 8 columns, all verified as clean.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Exploratory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How many customers were there for each approach?</a:t>
            </a:r>
            <a:endParaRPr lang="en-US"/>
          </a:p>
          <a:p>
            <a:pPr marL="0" indent="0">
              <a:buNone/>
            </a:pPr>
            <a:r>
              <a:rPr lang="en-US" sz="2400"/>
              <a:t>The bar chart shows that Email was the most successful sales method with 6,921 sales. The Call method followed with 4,780 sales, and the combined "Email + Call" method accounted for 2,223 sales. Notably, Email sales made up about 50% of the total sales. 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Exploratory Analys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0" y="3420745"/>
            <a:ext cx="6221095" cy="3291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600"/>
              <a:t>2.1 What does the spread of revenue look like overall?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The boxplot chart shows that the median revenue is just under 100. The interquartile range, representing the middle 50% of revenues per customer, is between 50 and 100. Additionally, values over 190 are considered outliers.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box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982595"/>
            <a:ext cx="7211060" cy="322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/>
              <a:t>2.2 What does the spread of revenue look like for each sales method?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Revenue distribution by sales method shows distinct differences: the Email + Call method has the widest spread and the highest median at about $190. The Call method has a narrower spread with a median around $50, while the Email method, with a similar spread to the Call method, has a higher median near $90.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3box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3154045"/>
            <a:ext cx="7530465" cy="3500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The chart at left shows that the Email sales method generated the most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revenue, accounting for approximately 51.4% of the total. Email + Call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contributed around 31.2%, while Calls produced the least, making up about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17.4% of total revenue.</a:t>
            </a:r>
            <a:endParaRPr lang="en-US" sz="2400"/>
          </a:p>
        </p:txBody>
      </p:sp>
      <p:pic>
        <p:nvPicPr>
          <p:cNvPr id="4" name="Picture 3" descr="barperc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7020" y="3038475"/>
            <a:ext cx="707771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/>
              <a:t>3. Was there any difference in revenue over time for each of the methods?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The line graph shows that Email sales peaked at about $230,000 in Week 1 but declined by over 58% to approximately $99,000 by Week 3. In contrast, the Email + Call method started lower but eventually surpassed the other methods, showing consistent growth and peaking in Week 6, indicating it as the most effective strategy. The Call-only method showed minimal revenue changes, suggesting that using Email alone or combined with Calls is more effective in engaging customers.</a:t>
            </a:r>
            <a:endParaRPr lang="en-US" sz="2000"/>
          </a:p>
        </p:txBody>
      </p:sp>
      <p:pic>
        <p:nvPicPr>
          <p:cNvPr id="4" name="Picture 3" descr="3linechar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4695" y="3209290"/>
            <a:ext cx="8006080" cy="3316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4. Based on the Data, which method would you recommend we continue to use?</a:t>
            </a:r>
            <a:endParaRPr lang="en-US" sz="2400"/>
          </a:p>
          <a:p>
            <a:r>
              <a:rPr lang="en-US" sz="1800"/>
              <a:t>The Call strategy yields the least favorable results with low ROI and a high time demand of about 30 minutes per interaction.</a:t>
            </a:r>
            <a:endParaRPr lang="en-US" sz="1800"/>
          </a:p>
          <a:p>
            <a:r>
              <a:rPr lang="en-US" sz="1800"/>
              <a:t>Integrating emails with calls could enhance the effectiveness of the standalone calling approach, as emails require minimal effort yet provide valuable product insights.</a:t>
            </a:r>
            <a:endParaRPr lang="en-US" sz="1800"/>
          </a:p>
          <a:p>
            <a:r>
              <a:rPr lang="en-US" sz="1800"/>
              <a:t>The Email + Call strategy is highly effective, displaying an upward trend in both average and total weekly revenue, and is more time-efficient with an average call duration of just 10 minutes.</a:t>
            </a:r>
            <a:endParaRPr lang="en-US" sz="1800"/>
          </a:p>
          <a:p>
            <a:r>
              <a:rPr lang="en-US" sz="1800"/>
              <a:t>Given its efficiency and effectiveness, Email + Call is recommended as the primary sales strategy, with Email alone as a secondary option.</a:t>
            </a:r>
            <a:endParaRPr lang="en-US" sz="1800"/>
          </a:p>
          <a:p>
            <a:r>
              <a:rPr lang="en-US" sz="1800"/>
              <a:t>Moving away from the Call approach is advised due to its poor performance and significant time consumption.</a:t>
            </a:r>
            <a:endParaRPr lang="en-US" sz="1800"/>
          </a:p>
          <a:p>
            <a:r>
              <a:rPr lang="en-US" sz="1800"/>
              <a:t>Setting the recent sales performance of the Email + Call method as a benchmark, an increase in the percentage of new products sold over the next six months would indicate progress towards enhancing sales and customer engagement.</a:t>
            </a:r>
            <a:endParaRPr 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5318</Words>
  <Application>WPS Presentation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 and Printers</dc:title>
  <dc:creator/>
  <cp:lastModifiedBy>Rafael</cp:lastModifiedBy>
  <cp:revision>4</cp:revision>
  <dcterms:created xsi:type="dcterms:W3CDTF">2024-07-05T17:10:44Z</dcterms:created>
  <dcterms:modified xsi:type="dcterms:W3CDTF">2024-07-05T17:35:18Z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34A326018314450FB550C5F2AA0BE2E6_13</vt:lpwstr>
  </property>
  <property fmtid="{D5CDD505-2E9C-101B-9397-08002B2CF9AE}" pid="3" name="KSOProductBuildVer">
    <vt:lpwstr>1033-12.2.0.17119</vt:lpwstr>
  </property>
</Properties>
</file>