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19C"/>
    <a:srgbClr val="65CDD8"/>
    <a:srgbClr val="C6D9F1"/>
    <a:srgbClr val="2DA4B1"/>
    <a:srgbClr val="B00C8D"/>
    <a:srgbClr val="FFFFFF"/>
    <a:srgbClr val="000000"/>
    <a:srgbClr val="C3CEFF"/>
    <a:srgbClr val="17375E"/>
    <a:srgbClr val="889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5428" autoAdjust="0"/>
  </p:normalViewPr>
  <p:slideViewPr>
    <p:cSldViewPr snapToObjects="1">
      <p:cViewPr varScale="1">
        <p:scale>
          <a:sx n="77" d="100"/>
          <a:sy n="77" d="100"/>
        </p:scale>
        <p:origin x="1281" y="51"/>
      </p:cViewPr>
      <p:guideLst>
        <p:guide orient="horz" pos="3929"/>
        <p:guide pos="288"/>
        <p:guide pos="5465"/>
        <p:guide orient="horz" pos="346"/>
      </p:guideLst>
    </p:cSldViewPr>
  </p:slideViewPr>
  <p:outlineViewPr>
    <p:cViewPr>
      <p:scale>
        <a:sx n="33" d="100"/>
        <a:sy n="33" d="100"/>
      </p:scale>
      <p:origin x="0" y="-59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4"/>
    </p:cViewPr>
  </p:sorter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Icons</vt:lpstr>
      <vt:lpstr>Icons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</dc:title>
  <dc:creator>PZ</dc:creator>
  <dc:description>slide design Prezentio.com</dc:description>
  <cp:lastModifiedBy>Leon White</cp:lastModifiedBy>
  <cp:revision>168</cp:revision>
  <dcterms:created xsi:type="dcterms:W3CDTF">2015-09-18T09:12:07Z</dcterms:created>
  <dcterms:modified xsi:type="dcterms:W3CDTF">2018-04-06T08:31:38Z</dcterms:modified>
</cp:coreProperties>
</file>