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78" r:id="rId6"/>
    <p:sldId id="274" r:id="rId7"/>
    <p:sldId id="282" r:id="rId8"/>
    <p:sldId id="275" r:id="rId9"/>
    <p:sldId id="300" r:id="rId10"/>
    <p:sldId id="301" r:id="rId11"/>
    <p:sldId id="302" r:id="rId12"/>
    <p:sldId id="276" r:id="rId13"/>
    <p:sldId id="289" r:id="rId14"/>
    <p:sldId id="303" r:id="rId15"/>
    <p:sldId id="304" r:id="rId16"/>
    <p:sldId id="305" r:id="rId17"/>
    <p:sldId id="306" r:id="rId18"/>
    <p:sldId id="307" r:id="rId19"/>
    <p:sldId id="308" r:id="rId20"/>
    <p:sldId id="277" r:id="rId21"/>
    <p:sldId id="288" r:id="rId22"/>
    <p:sldId id="273" r:id="rId23"/>
  </p:sldIdLst>
  <p:sldSz cx="12601575" cy="7921625"/>
  <p:notesSz cx="6858000" cy="9144000"/>
  <p:embeddedFontLst>
    <p:embeddedFont>
      <p:font typeface="微软雅黑" panose="020B0503020204020204" pitchFamily="34" charset="-122"/>
      <p:regular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  <p:embeddedFont>
      <p:font typeface="文鼎行楷碑体_B" panose="04020800000000000000" charset="-122"/>
      <p:bold r:id="rId32"/>
    </p:embeddedFont>
    <p:embeddedFont>
      <p:font typeface="锐字云字库准圆体1.0" panose="02010604000000000000" charset="-122"/>
      <p:regular r:id="rId33"/>
    </p:embeddedFont>
    <p:embeddedFont>
      <p:font typeface="等线 Light" panose="02010600030101010101" charset="-122"/>
      <p:regular r:id="rId34"/>
    </p:embeddedFont>
    <p:embeddedFont>
      <p:font typeface="楷体" panose="02010609060101010101" charset="-122"/>
      <p:regular r:id="rId35"/>
    </p:embeddedFont>
  </p:embeddedFontLst>
  <p:defaultTextStyle>
    <a:defPPr>
      <a:defRPr lang="zh-CN"/>
    </a:defPPr>
    <a:lvl1pPr marL="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78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57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735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314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92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471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0495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6280" algn="l" defTabSz="113157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32" y="-114"/>
      </p:cViewPr>
      <p:guideLst>
        <p:guide orient="horz" pos="2494"/>
        <p:guide pos="39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20" y="2460840"/>
            <a:ext cx="10711339" cy="16980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38" y="4488921"/>
            <a:ext cx="8821103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6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6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42" y="317234"/>
            <a:ext cx="2835354" cy="67590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1" y="317234"/>
            <a:ext cx="8296037" cy="67590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39" y="5090378"/>
            <a:ext cx="10711339" cy="1573323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39" y="3357523"/>
            <a:ext cx="10711339" cy="1732854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78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5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73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31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4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604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62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79" y="1848381"/>
            <a:ext cx="5565696" cy="522790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0" y="1848381"/>
            <a:ext cx="5565696" cy="522790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773198"/>
            <a:ext cx="5567884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512182"/>
            <a:ext cx="5567884" cy="456410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28" y="1773198"/>
            <a:ext cx="5570071" cy="73898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785" indent="0">
              <a:buNone/>
              <a:defRPr sz="2500" b="1"/>
            </a:lvl2pPr>
            <a:lvl3pPr marL="1131570" indent="0">
              <a:buNone/>
              <a:defRPr sz="2200" b="1"/>
            </a:lvl3pPr>
            <a:lvl4pPr marL="1697355" indent="0">
              <a:buNone/>
              <a:defRPr sz="2000" b="1"/>
            </a:lvl4pPr>
            <a:lvl5pPr marL="2263140" indent="0">
              <a:buNone/>
              <a:defRPr sz="2000" b="1"/>
            </a:lvl5pPr>
            <a:lvl6pPr marL="2828925" indent="0">
              <a:buNone/>
              <a:defRPr sz="2000" b="1"/>
            </a:lvl6pPr>
            <a:lvl7pPr marL="3394710" indent="0">
              <a:buNone/>
              <a:defRPr sz="2000" b="1"/>
            </a:lvl7pPr>
            <a:lvl8pPr marL="3960495" indent="0">
              <a:buNone/>
              <a:defRPr sz="2000" b="1"/>
            </a:lvl8pPr>
            <a:lvl9pPr marL="452628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28" y="2512182"/>
            <a:ext cx="5570071" cy="456410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2" y="315398"/>
            <a:ext cx="4145831" cy="134227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66" y="315400"/>
            <a:ext cx="7044630" cy="676088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2" y="1657675"/>
            <a:ext cx="4145831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9" y="5545138"/>
            <a:ext cx="7560945" cy="65463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9" y="707812"/>
            <a:ext cx="7560945" cy="4752975"/>
          </a:xfrm>
        </p:spPr>
        <p:txBody>
          <a:bodyPr/>
          <a:lstStyle>
            <a:lvl1pPr marL="0" indent="0">
              <a:buNone/>
              <a:defRPr sz="4000"/>
            </a:lvl1pPr>
            <a:lvl2pPr marL="565785" indent="0">
              <a:buNone/>
              <a:defRPr sz="3500"/>
            </a:lvl2pPr>
            <a:lvl3pPr marL="1131570" indent="0">
              <a:buNone/>
              <a:defRPr sz="3000"/>
            </a:lvl3pPr>
            <a:lvl4pPr marL="1697355" indent="0">
              <a:buNone/>
              <a:defRPr sz="2500"/>
            </a:lvl4pPr>
            <a:lvl5pPr marL="2263140" indent="0">
              <a:buNone/>
              <a:defRPr sz="2500"/>
            </a:lvl5pPr>
            <a:lvl6pPr marL="2828925" indent="0">
              <a:buNone/>
              <a:defRPr sz="2500"/>
            </a:lvl6pPr>
            <a:lvl7pPr marL="3394710" indent="0">
              <a:buNone/>
              <a:defRPr sz="2500"/>
            </a:lvl7pPr>
            <a:lvl8pPr marL="3960495" indent="0">
              <a:buNone/>
              <a:defRPr sz="2500"/>
            </a:lvl8pPr>
            <a:lvl9pPr marL="452628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9" y="6199773"/>
            <a:ext cx="7560945" cy="929690"/>
          </a:xfrm>
        </p:spPr>
        <p:txBody>
          <a:bodyPr/>
          <a:lstStyle>
            <a:lvl1pPr marL="0" indent="0">
              <a:buNone/>
              <a:defRPr sz="1700"/>
            </a:lvl1pPr>
            <a:lvl2pPr marL="565785" indent="0">
              <a:buNone/>
              <a:defRPr sz="1500"/>
            </a:lvl2pPr>
            <a:lvl3pPr marL="1131570" indent="0">
              <a:buNone/>
              <a:defRPr sz="1200"/>
            </a:lvl3pPr>
            <a:lvl4pPr marL="1697355" indent="0">
              <a:buNone/>
              <a:defRPr sz="1100"/>
            </a:lvl4pPr>
            <a:lvl5pPr marL="2263140" indent="0">
              <a:buNone/>
              <a:defRPr sz="1100"/>
            </a:lvl5pPr>
            <a:lvl6pPr marL="2828925" indent="0">
              <a:buNone/>
              <a:defRPr sz="1100"/>
            </a:lvl6pPr>
            <a:lvl7pPr marL="3394710" indent="0">
              <a:buNone/>
              <a:defRPr sz="1100"/>
            </a:lvl7pPr>
            <a:lvl8pPr marL="3960495" indent="0">
              <a:buNone/>
              <a:defRPr sz="1100"/>
            </a:lvl8pPr>
            <a:lvl9pPr marL="452628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79" y="317233"/>
            <a:ext cx="11341418" cy="1320271"/>
          </a:xfrm>
          <a:prstGeom prst="rect">
            <a:avLst/>
          </a:prstGeom>
        </p:spPr>
        <p:txBody>
          <a:bodyPr vert="horz" lIns="113157" tIns="56579" rIns="113157" bIns="5657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1848381"/>
            <a:ext cx="11341418" cy="5227906"/>
          </a:xfrm>
          <a:prstGeom prst="rect">
            <a:avLst/>
          </a:prstGeom>
        </p:spPr>
        <p:txBody>
          <a:bodyPr vert="horz" lIns="113157" tIns="56579" rIns="113157" bIns="5657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79" y="7342173"/>
            <a:ext cx="2940368" cy="421753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40" y="7342173"/>
            <a:ext cx="3990499" cy="421753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29" y="7342173"/>
            <a:ext cx="2940368" cy="421753"/>
          </a:xfrm>
          <a:prstGeom prst="rect">
            <a:avLst/>
          </a:prstGeom>
        </p:spPr>
        <p:txBody>
          <a:bodyPr vert="horz" lIns="113157" tIns="56579" rIns="113157" bIns="5657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157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180" indent="-424180" algn="l" defTabSz="113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9480" indent="-353695" algn="l" defTabSz="1131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780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80565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6350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2135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7920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43705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9490" indent="-283210" algn="l" defTabSz="1131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735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471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60495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6280" algn="l" defTabSz="113157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157538" y="493713"/>
            <a:ext cx="5876925" cy="5870575"/>
            <a:chOff x="3157538" y="493713"/>
            <a:chExt cx="5876925" cy="5870575"/>
          </a:xfrm>
        </p:grpSpPr>
        <p:pic>
          <p:nvPicPr>
            <p:cNvPr id="4" name="组合 1"/>
            <p:cNvPicPr>
              <a:picLocks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3157538" y="493713"/>
              <a:ext cx="5876925" cy="587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直接连接符 16"/>
            <p:cNvCxnSpPr>
              <a:cxnSpLocks noChangeShapeType="1"/>
            </p:cNvCxnSpPr>
            <p:nvPr/>
          </p:nvCxnSpPr>
          <p:spPr bwMode="auto">
            <a:xfrm flipV="1">
              <a:off x="4833938" y="579438"/>
              <a:ext cx="1285875" cy="3238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" name="直接连接符 17"/>
            <p:cNvCxnSpPr>
              <a:cxnSpLocks noChangeShapeType="1"/>
            </p:cNvCxnSpPr>
            <p:nvPr/>
          </p:nvCxnSpPr>
          <p:spPr bwMode="auto">
            <a:xfrm>
              <a:off x="6119813" y="579438"/>
              <a:ext cx="1389062" cy="3238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7" name="直接连接符 18"/>
            <p:cNvCxnSpPr>
              <a:cxnSpLocks noChangeShapeType="1"/>
            </p:cNvCxnSpPr>
            <p:nvPr/>
          </p:nvCxnSpPr>
          <p:spPr bwMode="auto">
            <a:xfrm>
              <a:off x="7508875" y="903288"/>
              <a:ext cx="990600" cy="909637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8" name="直接连接符 19"/>
            <p:cNvCxnSpPr>
              <a:cxnSpLocks noChangeShapeType="1"/>
            </p:cNvCxnSpPr>
            <p:nvPr/>
          </p:nvCxnSpPr>
          <p:spPr bwMode="auto">
            <a:xfrm>
              <a:off x="8499475" y="1812925"/>
              <a:ext cx="500063" cy="130333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9" name="直接连接符 20"/>
            <p:cNvCxnSpPr>
              <a:cxnSpLocks noChangeShapeType="1"/>
            </p:cNvCxnSpPr>
            <p:nvPr/>
          </p:nvCxnSpPr>
          <p:spPr bwMode="auto">
            <a:xfrm flipV="1">
              <a:off x="3789363" y="903288"/>
              <a:ext cx="1052512" cy="909637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0" name="直接连接符 21"/>
            <p:cNvCxnSpPr>
              <a:cxnSpLocks noChangeShapeType="1"/>
            </p:cNvCxnSpPr>
            <p:nvPr/>
          </p:nvCxnSpPr>
          <p:spPr bwMode="auto">
            <a:xfrm flipV="1">
              <a:off x="3317875" y="1812925"/>
              <a:ext cx="471488" cy="12700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1" name="直接连接符 22"/>
            <p:cNvCxnSpPr>
              <a:cxnSpLocks noChangeShapeType="1"/>
            </p:cNvCxnSpPr>
            <p:nvPr/>
          </p:nvCxnSpPr>
          <p:spPr bwMode="auto">
            <a:xfrm flipH="1" flipV="1">
              <a:off x="3317875" y="3082925"/>
              <a:ext cx="165100" cy="1370013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2" name="直接连接符 23"/>
            <p:cNvCxnSpPr>
              <a:cxnSpLocks noChangeShapeType="1"/>
            </p:cNvCxnSpPr>
            <p:nvPr/>
          </p:nvCxnSpPr>
          <p:spPr bwMode="auto">
            <a:xfrm flipH="1" flipV="1">
              <a:off x="3482975" y="4468813"/>
              <a:ext cx="777875" cy="111442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3" name="直接连接符 24"/>
            <p:cNvCxnSpPr>
              <a:cxnSpLocks noChangeShapeType="1"/>
            </p:cNvCxnSpPr>
            <p:nvPr/>
          </p:nvCxnSpPr>
          <p:spPr bwMode="auto">
            <a:xfrm flipV="1">
              <a:off x="8812213" y="3108325"/>
              <a:ext cx="179387" cy="132238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4" name="直接连接符 25"/>
            <p:cNvCxnSpPr>
              <a:cxnSpLocks noChangeShapeType="1"/>
            </p:cNvCxnSpPr>
            <p:nvPr/>
          </p:nvCxnSpPr>
          <p:spPr bwMode="auto">
            <a:xfrm flipV="1">
              <a:off x="8032750" y="4430713"/>
              <a:ext cx="779463" cy="11430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5" name="直接连接符 26"/>
            <p:cNvCxnSpPr>
              <a:cxnSpLocks noChangeShapeType="1"/>
            </p:cNvCxnSpPr>
            <p:nvPr/>
          </p:nvCxnSpPr>
          <p:spPr bwMode="auto">
            <a:xfrm flipH="1" flipV="1">
              <a:off x="4260850" y="5583238"/>
              <a:ext cx="1216025" cy="6223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6" name="直接连接符 27"/>
            <p:cNvCxnSpPr>
              <a:cxnSpLocks noChangeShapeType="1"/>
            </p:cNvCxnSpPr>
            <p:nvPr/>
          </p:nvCxnSpPr>
          <p:spPr bwMode="auto">
            <a:xfrm flipH="1">
              <a:off x="6813550" y="5573713"/>
              <a:ext cx="1219200" cy="6604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7" name="直接连接符 28"/>
            <p:cNvCxnSpPr>
              <a:cxnSpLocks noChangeShapeType="1"/>
            </p:cNvCxnSpPr>
            <p:nvPr/>
          </p:nvCxnSpPr>
          <p:spPr bwMode="auto">
            <a:xfrm flipH="1" flipV="1">
              <a:off x="5472113" y="6205538"/>
              <a:ext cx="1341437" cy="2857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8" name="直接连接符 29"/>
            <p:cNvCxnSpPr>
              <a:cxnSpLocks noChangeShapeType="1"/>
            </p:cNvCxnSpPr>
            <p:nvPr/>
          </p:nvCxnSpPr>
          <p:spPr bwMode="auto">
            <a:xfrm>
              <a:off x="4833938" y="903288"/>
              <a:ext cx="368300" cy="6604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9" name="直接连接符 30"/>
            <p:cNvCxnSpPr>
              <a:cxnSpLocks noChangeShapeType="1"/>
            </p:cNvCxnSpPr>
            <p:nvPr/>
          </p:nvCxnSpPr>
          <p:spPr bwMode="auto">
            <a:xfrm>
              <a:off x="4833938" y="903288"/>
              <a:ext cx="1546225" cy="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0" name="直接连接符 31"/>
            <p:cNvCxnSpPr>
              <a:cxnSpLocks noChangeShapeType="1"/>
            </p:cNvCxnSpPr>
            <p:nvPr/>
          </p:nvCxnSpPr>
          <p:spPr bwMode="auto">
            <a:xfrm>
              <a:off x="6119813" y="579438"/>
              <a:ext cx="260350" cy="3238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1" name="直接连接符 32"/>
            <p:cNvCxnSpPr>
              <a:cxnSpLocks noChangeShapeType="1"/>
            </p:cNvCxnSpPr>
            <p:nvPr/>
          </p:nvCxnSpPr>
          <p:spPr bwMode="auto">
            <a:xfrm>
              <a:off x="6380163" y="903288"/>
              <a:ext cx="1128712" cy="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2" name="直接连接符 33"/>
            <p:cNvCxnSpPr>
              <a:cxnSpLocks noChangeShapeType="1"/>
            </p:cNvCxnSpPr>
            <p:nvPr/>
          </p:nvCxnSpPr>
          <p:spPr bwMode="auto">
            <a:xfrm>
              <a:off x="7508875" y="903288"/>
              <a:ext cx="603250" cy="93027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3" name="直接连接符 34"/>
            <p:cNvCxnSpPr>
              <a:cxnSpLocks noChangeShapeType="1"/>
            </p:cNvCxnSpPr>
            <p:nvPr/>
          </p:nvCxnSpPr>
          <p:spPr bwMode="auto">
            <a:xfrm flipV="1">
              <a:off x="8112125" y="1812925"/>
              <a:ext cx="387350" cy="23813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24" name="直接连接符 35"/>
            <p:cNvCxnSpPr>
              <a:cxnSpLocks noChangeShapeType="1"/>
            </p:cNvCxnSpPr>
            <p:nvPr/>
          </p:nvCxnSpPr>
          <p:spPr bwMode="auto">
            <a:xfrm flipV="1">
              <a:off x="3817938" y="903288"/>
              <a:ext cx="1016000" cy="152241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25" name="直接连接符 36"/>
            <p:cNvCxnSpPr>
              <a:cxnSpLocks noChangeShapeType="1"/>
            </p:cNvCxnSpPr>
            <p:nvPr/>
          </p:nvCxnSpPr>
          <p:spPr bwMode="auto">
            <a:xfrm flipH="1">
              <a:off x="3317875" y="2387600"/>
              <a:ext cx="525463" cy="70643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26" name="直接连接符 37"/>
            <p:cNvCxnSpPr>
              <a:cxnSpLocks noChangeShapeType="1"/>
            </p:cNvCxnSpPr>
            <p:nvPr/>
          </p:nvCxnSpPr>
          <p:spPr bwMode="auto">
            <a:xfrm flipH="1" flipV="1">
              <a:off x="8108950" y="1825625"/>
              <a:ext cx="890588" cy="129063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7" name="直接连接符 38"/>
            <p:cNvCxnSpPr>
              <a:cxnSpLocks noChangeShapeType="1"/>
            </p:cNvCxnSpPr>
            <p:nvPr/>
          </p:nvCxnSpPr>
          <p:spPr bwMode="auto">
            <a:xfrm flipH="1" flipV="1">
              <a:off x="3789363" y="1812925"/>
              <a:ext cx="111125" cy="25082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8" name="直接连接符 39"/>
            <p:cNvCxnSpPr>
              <a:cxnSpLocks noChangeShapeType="1"/>
            </p:cNvCxnSpPr>
            <p:nvPr/>
          </p:nvCxnSpPr>
          <p:spPr bwMode="auto">
            <a:xfrm flipH="1" flipV="1">
              <a:off x="3317875" y="3082925"/>
              <a:ext cx="582613" cy="12382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9" name="直接连接符 40"/>
            <p:cNvCxnSpPr>
              <a:cxnSpLocks noChangeShapeType="1"/>
            </p:cNvCxnSpPr>
            <p:nvPr/>
          </p:nvCxnSpPr>
          <p:spPr bwMode="auto">
            <a:xfrm flipH="1">
              <a:off x="3490913" y="4321175"/>
              <a:ext cx="409575" cy="14128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30" name="直接连接符 41"/>
            <p:cNvCxnSpPr>
              <a:cxnSpLocks noChangeShapeType="1"/>
            </p:cNvCxnSpPr>
            <p:nvPr/>
          </p:nvCxnSpPr>
          <p:spPr bwMode="auto">
            <a:xfrm flipH="1">
              <a:off x="4260850" y="5021263"/>
              <a:ext cx="941388" cy="5524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31" name="直接连接符 42"/>
            <p:cNvCxnSpPr>
              <a:cxnSpLocks noChangeShapeType="1"/>
            </p:cNvCxnSpPr>
            <p:nvPr/>
          </p:nvCxnSpPr>
          <p:spPr bwMode="auto">
            <a:xfrm>
              <a:off x="3900488" y="4310063"/>
              <a:ext cx="360362" cy="127317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32" name="直接连接符 43"/>
            <p:cNvCxnSpPr>
              <a:cxnSpLocks noChangeShapeType="1"/>
            </p:cNvCxnSpPr>
            <p:nvPr/>
          </p:nvCxnSpPr>
          <p:spPr bwMode="auto">
            <a:xfrm flipV="1">
              <a:off x="7897813" y="4440238"/>
              <a:ext cx="922337" cy="3048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33" name="直接箭头连接符 44"/>
            <p:cNvCxnSpPr>
              <a:cxnSpLocks noChangeShapeType="1"/>
            </p:cNvCxnSpPr>
            <p:nvPr/>
          </p:nvCxnSpPr>
          <p:spPr bwMode="auto">
            <a:xfrm>
              <a:off x="7900988" y="4749800"/>
              <a:ext cx="134937" cy="833438"/>
            </a:xfrm>
            <a:prstGeom prst="straightConnector1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34" name="直接连接符 45"/>
            <p:cNvCxnSpPr>
              <a:cxnSpLocks noChangeShapeType="1"/>
            </p:cNvCxnSpPr>
            <p:nvPr/>
          </p:nvCxnSpPr>
          <p:spPr bwMode="auto">
            <a:xfrm flipV="1">
              <a:off x="6542088" y="5573713"/>
              <a:ext cx="1490662" cy="12382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35" name="直接连接符 46"/>
            <p:cNvCxnSpPr>
              <a:cxnSpLocks noChangeShapeType="1"/>
            </p:cNvCxnSpPr>
            <p:nvPr/>
          </p:nvCxnSpPr>
          <p:spPr bwMode="auto">
            <a:xfrm flipH="1" flipV="1">
              <a:off x="4257675" y="5575300"/>
              <a:ext cx="2274888" cy="12223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36" name="直接连接符 47"/>
            <p:cNvCxnSpPr>
              <a:cxnSpLocks noChangeShapeType="1"/>
            </p:cNvCxnSpPr>
            <p:nvPr/>
          </p:nvCxnSpPr>
          <p:spPr bwMode="auto">
            <a:xfrm>
              <a:off x="6523038" y="5697538"/>
              <a:ext cx="290512" cy="53657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37" name="直接连接符 48"/>
            <p:cNvCxnSpPr>
              <a:cxnSpLocks noChangeShapeType="1"/>
            </p:cNvCxnSpPr>
            <p:nvPr/>
          </p:nvCxnSpPr>
          <p:spPr bwMode="auto">
            <a:xfrm flipH="1">
              <a:off x="5472113" y="5697538"/>
              <a:ext cx="1050925" cy="5080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38" name="直接连接符 49"/>
            <p:cNvCxnSpPr>
              <a:cxnSpLocks noChangeShapeType="1"/>
            </p:cNvCxnSpPr>
            <p:nvPr/>
          </p:nvCxnSpPr>
          <p:spPr bwMode="auto">
            <a:xfrm flipH="1">
              <a:off x="8305800" y="3111500"/>
              <a:ext cx="693738" cy="19208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39" name="直接连接符 50"/>
            <p:cNvCxnSpPr>
              <a:cxnSpLocks noChangeShapeType="1"/>
            </p:cNvCxnSpPr>
            <p:nvPr/>
          </p:nvCxnSpPr>
          <p:spPr bwMode="auto">
            <a:xfrm flipV="1">
              <a:off x="7891463" y="3094038"/>
              <a:ext cx="1100137" cy="1654175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40" name="直接连接符 51"/>
            <p:cNvCxnSpPr>
              <a:cxnSpLocks noChangeShapeType="1"/>
            </p:cNvCxnSpPr>
            <p:nvPr/>
          </p:nvCxnSpPr>
          <p:spPr bwMode="auto">
            <a:xfrm>
              <a:off x="6380163" y="903288"/>
              <a:ext cx="1731962" cy="922337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1" name="直接连接符 52"/>
            <p:cNvCxnSpPr>
              <a:cxnSpLocks noChangeShapeType="1"/>
            </p:cNvCxnSpPr>
            <p:nvPr/>
          </p:nvCxnSpPr>
          <p:spPr bwMode="auto">
            <a:xfrm flipH="1" flipV="1">
              <a:off x="6380163" y="903288"/>
              <a:ext cx="1579562" cy="178276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2" name="直接连接符 53"/>
            <p:cNvCxnSpPr>
              <a:cxnSpLocks noChangeShapeType="1"/>
            </p:cNvCxnSpPr>
            <p:nvPr/>
          </p:nvCxnSpPr>
          <p:spPr bwMode="auto">
            <a:xfrm flipH="1">
              <a:off x="7959725" y="1836738"/>
              <a:ext cx="152400" cy="84931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3" name="直接连接符 54"/>
            <p:cNvCxnSpPr>
              <a:cxnSpLocks noChangeShapeType="1"/>
            </p:cNvCxnSpPr>
            <p:nvPr/>
          </p:nvCxnSpPr>
          <p:spPr bwMode="auto">
            <a:xfrm flipH="1" flipV="1">
              <a:off x="8112125" y="1828800"/>
              <a:ext cx="193675" cy="148113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4" name="直接连接符 55"/>
            <p:cNvCxnSpPr>
              <a:cxnSpLocks noChangeShapeType="1"/>
            </p:cNvCxnSpPr>
            <p:nvPr/>
          </p:nvCxnSpPr>
          <p:spPr bwMode="auto">
            <a:xfrm flipV="1">
              <a:off x="4168775" y="1563688"/>
              <a:ext cx="1033463" cy="112236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5" name="直接连接符 56"/>
            <p:cNvCxnSpPr>
              <a:cxnSpLocks noChangeShapeType="1"/>
            </p:cNvCxnSpPr>
            <p:nvPr/>
          </p:nvCxnSpPr>
          <p:spPr bwMode="auto">
            <a:xfrm flipV="1">
              <a:off x="5202238" y="903288"/>
              <a:ext cx="1173162" cy="66040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6" name="直接连接符 57"/>
            <p:cNvCxnSpPr>
              <a:cxnSpLocks noChangeShapeType="1"/>
            </p:cNvCxnSpPr>
            <p:nvPr/>
          </p:nvCxnSpPr>
          <p:spPr bwMode="auto">
            <a:xfrm flipV="1">
              <a:off x="3817938" y="1570038"/>
              <a:ext cx="1384300" cy="8445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7" name="直接连接符 58"/>
            <p:cNvCxnSpPr>
              <a:cxnSpLocks noChangeShapeType="1"/>
            </p:cNvCxnSpPr>
            <p:nvPr/>
          </p:nvCxnSpPr>
          <p:spPr bwMode="auto">
            <a:xfrm flipH="1" flipV="1">
              <a:off x="3819525" y="2420938"/>
              <a:ext cx="349250" cy="26511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8" name="直接连接符 59"/>
            <p:cNvCxnSpPr>
              <a:cxnSpLocks noChangeShapeType="1"/>
            </p:cNvCxnSpPr>
            <p:nvPr/>
          </p:nvCxnSpPr>
          <p:spPr bwMode="auto">
            <a:xfrm flipH="1">
              <a:off x="3900488" y="3789363"/>
              <a:ext cx="268287" cy="52546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49" name="直接连接符 60"/>
            <p:cNvCxnSpPr>
              <a:cxnSpLocks noChangeShapeType="1"/>
            </p:cNvCxnSpPr>
            <p:nvPr/>
          </p:nvCxnSpPr>
          <p:spPr bwMode="auto">
            <a:xfrm flipH="1" flipV="1">
              <a:off x="4168775" y="3789363"/>
              <a:ext cx="1033463" cy="1227137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0" name="直接连接符 61"/>
            <p:cNvCxnSpPr>
              <a:cxnSpLocks noChangeShapeType="1"/>
            </p:cNvCxnSpPr>
            <p:nvPr/>
          </p:nvCxnSpPr>
          <p:spPr bwMode="auto">
            <a:xfrm flipH="1" flipV="1">
              <a:off x="3900488" y="4321175"/>
              <a:ext cx="1301750" cy="692150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51" name="直接连接符 62"/>
            <p:cNvCxnSpPr>
              <a:cxnSpLocks noChangeShapeType="1"/>
            </p:cNvCxnSpPr>
            <p:nvPr/>
          </p:nvCxnSpPr>
          <p:spPr bwMode="auto">
            <a:xfrm flipH="1" flipV="1">
              <a:off x="5202238" y="5021263"/>
              <a:ext cx="1339850" cy="67786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52" name="直接连接符 63"/>
            <p:cNvCxnSpPr>
              <a:cxnSpLocks noChangeShapeType="1"/>
            </p:cNvCxnSpPr>
            <p:nvPr/>
          </p:nvCxnSpPr>
          <p:spPr bwMode="auto">
            <a:xfrm flipH="1">
              <a:off x="6523038" y="3789363"/>
              <a:ext cx="1436687" cy="1909762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53" name="直接连接符 64"/>
            <p:cNvCxnSpPr>
              <a:cxnSpLocks noChangeShapeType="1"/>
            </p:cNvCxnSpPr>
            <p:nvPr/>
          </p:nvCxnSpPr>
          <p:spPr bwMode="auto">
            <a:xfrm flipV="1">
              <a:off x="7883525" y="3800475"/>
              <a:ext cx="76200" cy="944563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54" name="直接连接符 65"/>
            <p:cNvCxnSpPr>
              <a:cxnSpLocks noChangeShapeType="1"/>
            </p:cNvCxnSpPr>
            <p:nvPr/>
          </p:nvCxnSpPr>
          <p:spPr bwMode="auto">
            <a:xfrm flipH="1">
              <a:off x="7897813" y="3298825"/>
              <a:ext cx="411162" cy="1446213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5" name="直接连接符 66"/>
            <p:cNvCxnSpPr>
              <a:cxnSpLocks noChangeShapeType="1"/>
            </p:cNvCxnSpPr>
            <p:nvPr/>
          </p:nvCxnSpPr>
          <p:spPr bwMode="auto">
            <a:xfrm flipV="1">
              <a:off x="6537325" y="4749800"/>
              <a:ext cx="1363663" cy="941388"/>
            </a:xfrm>
            <a:prstGeom prst="line">
              <a:avLst/>
            </a:prstGeom>
            <a:noFill/>
            <a:ln w="6350" cap="rnd">
              <a:solidFill>
                <a:schemeClr val="bg1"/>
              </a:solidFill>
              <a:round/>
              <a:tailEnd type="oval" w="med" len="med"/>
            </a:ln>
          </p:spPr>
        </p:cxnSp>
        <p:cxnSp>
          <p:nvCxnSpPr>
            <p:cNvPr id="56" name="直接连接符 67"/>
            <p:cNvCxnSpPr>
              <a:cxnSpLocks noChangeShapeType="1"/>
            </p:cNvCxnSpPr>
            <p:nvPr/>
          </p:nvCxnSpPr>
          <p:spPr bwMode="auto">
            <a:xfrm>
              <a:off x="4168775" y="2686050"/>
              <a:ext cx="19272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57" name="直接连接符 68"/>
            <p:cNvCxnSpPr>
              <a:cxnSpLocks noChangeShapeType="1"/>
            </p:cNvCxnSpPr>
            <p:nvPr/>
          </p:nvCxnSpPr>
          <p:spPr bwMode="auto">
            <a:xfrm>
              <a:off x="4168775" y="2686050"/>
              <a:ext cx="0" cy="61595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58" name="直接连接符 69"/>
            <p:cNvCxnSpPr>
              <a:cxnSpLocks noChangeShapeType="1"/>
            </p:cNvCxnSpPr>
            <p:nvPr/>
          </p:nvCxnSpPr>
          <p:spPr bwMode="auto">
            <a:xfrm>
              <a:off x="7959725" y="2686050"/>
              <a:ext cx="0" cy="74295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59" name="直接连接符 70"/>
            <p:cNvCxnSpPr>
              <a:cxnSpLocks noChangeShapeType="1"/>
            </p:cNvCxnSpPr>
            <p:nvPr/>
          </p:nvCxnSpPr>
          <p:spPr bwMode="auto">
            <a:xfrm>
              <a:off x="6032500" y="2686050"/>
              <a:ext cx="192722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60" name="直接连接符 71"/>
            <p:cNvCxnSpPr>
              <a:cxnSpLocks noChangeShapeType="1"/>
            </p:cNvCxnSpPr>
            <p:nvPr/>
          </p:nvCxnSpPr>
          <p:spPr bwMode="auto">
            <a:xfrm>
              <a:off x="4168775" y="3184525"/>
              <a:ext cx="0" cy="61595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61" name="直接连接符 72"/>
            <p:cNvCxnSpPr>
              <a:cxnSpLocks noChangeShapeType="1"/>
            </p:cNvCxnSpPr>
            <p:nvPr/>
          </p:nvCxnSpPr>
          <p:spPr bwMode="auto">
            <a:xfrm>
              <a:off x="7959725" y="3057525"/>
              <a:ext cx="0" cy="74295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62" name="直接连接符 73"/>
            <p:cNvCxnSpPr>
              <a:cxnSpLocks noChangeShapeType="1"/>
            </p:cNvCxnSpPr>
            <p:nvPr/>
          </p:nvCxnSpPr>
          <p:spPr bwMode="auto">
            <a:xfrm>
              <a:off x="4168775" y="3800475"/>
              <a:ext cx="129857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  <p:cxnSp>
          <p:nvCxnSpPr>
            <p:cNvPr id="63" name="直接连接符 74"/>
            <p:cNvCxnSpPr>
              <a:cxnSpLocks noChangeShapeType="1"/>
            </p:cNvCxnSpPr>
            <p:nvPr/>
          </p:nvCxnSpPr>
          <p:spPr bwMode="auto">
            <a:xfrm>
              <a:off x="6661150" y="3800475"/>
              <a:ext cx="129857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</a:ln>
          </p:spPr>
        </p:cxnSp>
      </p:grpSp>
      <p:sp>
        <p:nvSpPr>
          <p:cNvPr id="67" name="TextBox 66"/>
          <p:cNvSpPr txBox="1"/>
          <p:nvPr/>
        </p:nvSpPr>
        <p:spPr>
          <a:xfrm>
            <a:off x="4277995" y="2885440"/>
            <a:ext cx="5073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一起来救公主吧！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39912" y="3452311"/>
            <a:ext cx="4320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zh-CN" altLang="en-US" sz="1600" dirty="0">
                <a:solidFill>
                  <a:schemeClr val="bg1"/>
                </a:solidFill>
              </a:rPr>
              <a:t>Together to rescue the Princess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6171" y="1872580"/>
            <a:ext cx="3477614" cy="4699766"/>
            <a:chOff x="864171" y="1853334"/>
            <a:chExt cx="3477614" cy="4699766"/>
          </a:xfrm>
        </p:grpSpPr>
        <p:grpSp>
          <p:nvGrpSpPr>
            <p:cNvPr id="11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15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17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19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8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657740" y="1912057"/>
                <a:ext cx="2850088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背包物品装备和拆卸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72195" y="2679765"/>
              <a:ext cx="3168352" cy="3538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背包只是负责盛放物品，需要装备物品才能加上其属性物品（恢复性物品，如药瓶，只能使用不支持拆卸），拆卸后物品不会丢失。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6579" y="1872580"/>
            <a:ext cx="3477614" cy="4699766"/>
            <a:chOff x="864171" y="1853334"/>
            <a:chExt cx="3477614" cy="4699766"/>
          </a:xfrm>
        </p:grpSpPr>
        <p:grpSp>
          <p:nvGrpSpPr>
            <p:cNvPr id="24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26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28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30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9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800216" y="1884488"/>
                <a:ext cx="1493172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游戏目的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72195" y="2679765"/>
              <a:ext cx="3168352" cy="310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此游戏结合益智、推理、悬疑、搞笑、整蛊、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深刻于一体，目的是给游戏体验者以耳目一新的体验和锻炼其耐心和智力。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17011" y="1884979"/>
            <a:ext cx="3477614" cy="4699766"/>
            <a:chOff x="864171" y="1853334"/>
            <a:chExt cx="3477614" cy="4699766"/>
          </a:xfrm>
        </p:grpSpPr>
        <p:grpSp>
          <p:nvGrpSpPr>
            <p:cNvPr id="35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37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39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41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0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835270" y="1875736"/>
                <a:ext cx="1493172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其他功能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05520" y="2667065"/>
              <a:ext cx="3168352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此游戏还支持：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个人属性查看、怪物属性查看（完成特定任务后）、显示地图、个人成就获得等，不一而足。</a:t>
              </a:r>
              <a:endPara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443" y="2222673"/>
            <a:ext cx="12588132" cy="2962275"/>
            <a:chOff x="13443" y="2222673"/>
            <a:chExt cx="12588132" cy="2962275"/>
          </a:xfrm>
        </p:grpSpPr>
        <p:grpSp>
          <p:nvGrpSpPr>
            <p:cNvPr id="2" name="组合 101"/>
            <p:cNvGrpSpPr/>
            <p:nvPr/>
          </p:nvGrpSpPr>
          <p:grpSpPr>
            <a:xfrm>
              <a:off x="13443" y="2222673"/>
              <a:ext cx="12588132" cy="2962275"/>
              <a:chOff x="-35917" y="2066925"/>
              <a:chExt cx="12192000" cy="2962275"/>
            </a:xfrm>
          </p:grpSpPr>
          <p:sp>
            <p:nvSpPr>
              <p:cNvPr id="89" name="矩形 21"/>
              <p:cNvSpPr>
                <a:spLocks noChangeArrowheads="1"/>
              </p:cNvSpPr>
              <p:nvPr/>
            </p:nvSpPr>
            <p:spPr bwMode="auto">
              <a:xfrm>
                <a:off x="-35917" y="2079625"/>
                <a:ext cx="12192000" cy="2949575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直接连接符 30"/>
              <p:cNvCxnSpPr>
                <a:cxnSpLocks noChangeShapeType="1"/>
              </p:cNvCxnSpPr>
              <p:nvPr/>
            </p:nvCxnSpPr>
            <p:spPr bwMode="auto">
              <a:xfrm>
                <a:off x="-35917" y="2066925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cxnSp>
            <p:nvCxnSpPr>
              <p:cNvPr id="91" name="直接连接符 31"/>
              <p:cNvCxnSpPr>
                <a:cxnSpLocks noChangeShapeType="1"/>
              </p:cNvCxnSpPr>
              <p:nvPr/>
            </p:nvCxnSpPr>
            <p:spPr bwMode="auto">
              <a:xfrm>
                <a:off x="-35917" y="5016500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grpSp>
            <p:nvGrpSpPr>
              <p:cNvPr id="3" name="组合 5"/>
              <p:cNvGrpSpPr/>
              <p:nvPr/>
            </p:nvGrpSpPr>
            <p:grpSpPr bwMode="auto">
              <a:xfrm>
                <a:off x="0" y="2414588"/>
                <a:ext cx="12133434" cy="1479550"/>
                <a:chOff x="0" y="0"/>
                <a:chExt cx="12192000" cy="1480457"/>
              </a:xfrm>
            </p:grpSpPr>
            <p:sp>
              <p:nvSpPr>
                <p:cNvPr id="93" name="弧形 44"/>
                <p:cNvSpPr/>
                <p:nvPr/>
              </p:nvSpPr>
              <p:spPr bwMode="auto">
                <a:xfrm>
                  <a:off x="5356225" y="0"/>
                  <a:ext cx="1479550" cy="1480457"/>
                </a:xfrm>
                <a:custGeom>
                  <a:avLst/>
                  <a:gdLst/>
                  <a:ahLst/>
                  <a:cxnLst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  <a:cxn ang="0">
                      <a:pos x="739775" y="740229"/>
                    </a:cxn>
                    <a:cxn ang="0">
                      <a:pos x="0" y="740228"/>
                    </a:cxn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</a:cxnLst>
                  <a:rect l="0" t="0" r="r" b="b"/>
                  <a:pathLst>
                    <a:path w="1479550" h="1480457" stroke="0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  <a:lnTo>
                        <a:pt x="739775" y="740229"/>
                      </a:lnTo>
                      <a:lnTo>
                        <a:pt x="0" y="740228"/>
                      </a:lnTo>
                      <a:close/>
                    </a:path>
                    <a:path w="1479550" h="1480457" fill="none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4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  <p:cxnSp>
              <p:nvCxnSpPr>
                <p:cNvPr id="95" name="直接连接符 49"/>
                <p:cNvCxnSpPr>
                  <a:cxnSpLocks noChangeShapeType="1"/>
                </p:cNvCxnSpPr>
                <p:nvPr/>
              </p:nvCxnSpPr>
              <p:spPr bwMode="auto">
                <a:xfrm>
                  <a:off x="683895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</p:grpSp>
          <p:sp>
            <p:nvSpPr>
              <p:cNvPr id="97" name="椭圆 57"/>
              <p:cNvSpPr>
                <a:spLocks noChangeArrowheads="1"/>
              </p:cNvSpPr>
              <p:nvPr/>
            </p:nvSpPr>
            <p:spPr bwMode="auto">
              <a:xfrm>
                <a:off x="5439371" y="2524125"/>
                <a:ext cx="1247775" cy="1249363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724723" y="3015997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4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88632" y="4050218"/>
              <a:ext cx="222504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程序演示</a:t>
              </a:r>
              <a:endPara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13880" y="1277328"/>
            <a:ext cx="22180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程序主界面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7" name="图片 6" descr="QQ截图20170914230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061845"/>
            <a:ext cx="10058400" cy="541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13880" y="1277328"/>
            <a:ext cx="18110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背景介绍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2" name="图片 1" descr="QQ截图201709142312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985010"/>
            <a:ext cx="10242550" cy="5654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13880" y="1277328"/>
            <a:ext cx="14039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新手村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2" name="图片 1" descr="QQ截图201709142314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2120265"/>
            <a:ext cx="10058400" cy="541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13880" y="1277328"/>
            <a:ext cx="18110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选择界面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7" name="图片 6" descr="QQ截图201709142316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2010410"/>
            <a:ext cx="10588625" cy="5253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 descr="QQ截图20170914232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430" y="2035810"/>
            <a:ext cx="10058400" cy="54197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151345" y="1277328"/>
            <a:ext cx="1811020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战斗系统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 descr="QQ截图201709142320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2011045"/>
            <a:ext cx="9561830" cy="2933065"/>
          </a:xfrm>
          <a:prstGeom prst="rect">
            <a:avLst/>
          </a:prstGeom>
        </p:spPr>
      </p:pic>
      <p:pic>
        <p:nvPicPr>
          <p:cNvPr id="8" name="图片 7" descr="QQ截图201709142318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95" y="4944110"/>
            <a:ext cx="5971540" cy="29140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51345" y="1277328"/>
            <a:ext cx="221805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背包与商店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04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程序演示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 bwMode="auto">
          <a:xfrm>
            <a:off x="713595" y="1234063"/>
            <a:ext cx="11017889" cy="627343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99175" y="1277328"/>
            <a:ext cx="3846195" cy="58356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rPr>
              <a:t>文件存储和少许代码</a:t>
            </a:r>
            <a:endParaRPr lang="zh-CN" altLang="en-US" sz="3200" b="1" dirty="0" smtClean="0">
              <a:solidFill>
                <a:schemeClr val="bg1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7" name="图片 6" descr="QQ截图201709142329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535" y="2203450"/>
            <a:ext cx="7619365" cy="4518025"/>
          </a:xfrm>
          <a:prstGeom prst="rect">
            <a:avLst/>
          </a:prstGeom>
        </p:spPr>
      </p:pic>
      <p:pic>
        <p:nvPicPr>
          <p:cNvPr id="11" name="图片 10" descr="QQ截图201709142328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203450"/>
            <a:ext cx="4321175" cy="477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443" y="2222673"/>
            <a:ext cx="12588132" cy="2962275"/>
            <a:chOff x="13443" y="2222673"/>
            <a:chExt cx="12588132" cy="2962275"/>
          </a:xfrm>
        </p:grpSpPr>
        <p:grpSp>
          <p:nvGrpSpPr>
            <p:cNvPr id="2" name="组合 101"/>
            <p:cNvGrpSpPr/>
            <p:nvPr/>
          </p:nvGrpSpPr>
          <p:grpSpPr>
            <a:xfrm>
              <a:off x="13443" y="2222673"/>
              <a:ext cx="12588132" cy="2962275"/>
              <a:chOff x="-35917" y="2066925"/>
              <a:chExt cx="12192000" cy="2962275"/>
            </a:xfrm>
          </p:grpSpPr>
          <p:sp>
            <p:nvSpPr>
              <p:cNvPr id="89" name="矩形 21"/>
              <p:cNvSpPr>
                <a:spLocks noChangeArrowheads="1"/>
              </p:cNvSpPr>
              <p:nvPr/>
            </p:nvSpPr>
            <p:spPr bwMode="auto">
              <a:xfrm>
                <a:off x="-35917" y="2079625"/>
                <a:ext cx="12192000" cy="2949575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直接连接符 30"/>
              <p:cNvCxnSpPr>
                <a:cxnSpLocks noChangeShapeType="1"/>
              </p:cNvCxnSpPr>
              <p:nvPr/>
            </p:nvCxnSpPr>
            <p:spPr bwMode="auto">
              <a:xfrm>
                <a:off x="-35917" y="2066925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cxnSp>
            <p:nvCxnSpPr>
              <p:cNvPr id="91" name="直接连接符 31"/>
              <p:cNvCxnSpPr>
                <a:cxnSpLocks noChangeShapeType="1"/>
              </p:cNvCxnSpPr>
              <p:nvPr/>
            </p:nvCxnSpPr>
            <p:spPr bwMode="auto">
              <a:xfrm>
                <a:off x="-35917" y="5016500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grpSp>
            <p:nvGrpSpPr>
              <p:cNvPr id="3" name="组合 5"/>
              <p:cNvGrpSpPr/>
              <p:nvPr/>
            </p:nvGrpSpPr>
            <p:grpSpPr bwMode="auto">
              <a:xfrm>
                <a:off x="0" y="2414588"/>
                <a:ext cx="12133434" cy="1479550"/>
                <a:chOff x="0" y="0"/>
                <a:chExt cx="12192000" cy="1480457"/>
              </a:xfrm>
            </p:grpSpPr>
            <p:sp>
              <p:nvSpPr>
                <p:cNvPr id="93" name="弧形 44"/>
                <p:cNvSpPr/>
                <p:nvPr/>
              </p:nvSpPr>
              <p:spPr bwMode="auto">
                <a:xfrm>
                  <a:off x="5356225" y="0"/>
                  <a:ext cx="1479550" cy="1480457"/>
                </a:xfrm>
                <a:custGeom>
                  <a:avLst/>
                  <a:gdLst/>
                  <a:ahLst/>
                  <a:cxnLst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  <a:cxn ang="0">
                      <a:pos x="739775" y="740229"/>
                    </a:cxn>
                    <a:cxn ang="0">
                      <a:pos x="0" y="740228"/>
                    </a:cxn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</a:cxnLst>
                  <a:rect l="0" t="0" r="r" b="b"/>
                  <a:pathLst>
                    <a:path w="1479550" h="1480457" stroke="0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  <a:lnTo>
                        <a:pt x="739775" y="740229"/>
                      </a:lnTo>
                      <a:lnTo>
                        <a:pt x="0" y="740228"/>
                      </a:lnTo>
                      <a:close/>
                    </a:path>
                    <a:path w="1479550" h="1480457" fill="none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4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  <p:cxnSp>
              <p:nvCxnSpPr>
                <p:cNvPr id="95" name="直接连接符 49"/>
                <p:cNvCxnSpPr>
                  <a:cxnSpLocks noChangeShapeType="1"/>
                </p:cNvCxnSpPr>
                <p:nvPr/>
              </p:nvCxnSpPr>
              <p:spPr bwMode="auto">
                <a:xfrm>
                  <a:off x="683895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</p:grpSp>
          <p:sp>
            <p:nvSpPr>
              <p:cNvPr id="97" name="椭圆 57"/>
              <p:cNvSpPr>
                <a:spLocks noChangeArrowheads="1"/>
              </p:cNvSpPr>
              <p:nvPr/>
            </p:nvSpPr>
            <p:spPr bwMode="auto">
              <a:xfrm>
                <a:off x="5439371" y="2524125"/>
                <a:ext cx="1247775" cy="1249363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724723" y="3015997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5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87997" y="4050218"/>
              <a:ext cx="222504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心得体会</a:t>
              </a:r>
              <a:endPara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" y="13301"/>
            <a:ext cx="12601574" cy="1343874"/>
            <a:chOff x="1" y="13301"/>
            <a:chExt cx="9144000" cy="1233527"/>
          </a:xfrm>
        </p:grpSpPr>
        <p:sp>
          <p:nvSpPr>
            <p:cNvPr id="24" name="文本框 2"/>
            <p:cNvSpPr txBox="1"/>
            <p:nvPr/>
          </p:nvSpPr>
          <p:spPr>
            <a:xfrm>
              <a:off x="3817306" y="221330"/>
              <a:ext cx="15093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 </a:t>
              </a:r>
              <a:endPara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 rot="5400000">
              <a:off x="3955237" y="-3941935"/>
              <a:ext cx="1233527" cy="9144000"/>
            </a:xfrm>
            <a:prstGeom prst="homePlat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/>
              <a:endParaRPr lang="zh-CN" altLang="en-US" sz="18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411090" y="1949569"/>
            <a:ext cx="2321307" cy="2305679"/>
            <a:chOff x="2411090" y="1947426"/>
            <a:chExt cx="2321307" cy="2305679"/>
          </a:xfrm>
        </p:grpSpPr>
        <p:grpSp>
          <p:nvGrpSpPr>
            <p:cNvPr id="2" name="组合 1"/>
            <p:cNvGrpSpPr/>
            <p:nvPr/>
          </p:nvGrpSpPr>
          <p:grpSpPr>
            <a:xfrm>
              <a:off x="2411090" y="1947426"/>
              <a:ext cx="1858010" cy="2305679"/>
              <a:chOff x="664154" y="1638965"/>
              <a:chExt cx="1858010" cy="2305679"/>
            </a:xfrm>
          </p:grpSpPr>
          <p:grpSp>
            <p:nvGrpSpPr>
              <p:cNvPr id="5" name="组合 24"/>
              <p:cNvGrpSpPr/>
              <p:nvPr/>
            </p:nvGrpSpPr>
            <p:grpSpPr>
              <a:xfrm>
                <a:off x="737574" y="1638965"/>
                <a:ext cx="1656184" cy="1656184"/>
                <a:chOff x="1259632" y="1419622"/>
                <a:chExt cx="2016224" cy="2016224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1403648" y="1563638"/>
                  <a:ext cx="1728192" cy="1728192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259632" y="1419622"/>
                  <a:ext cx="2016224" cy="2016224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664154" y="3484269"/>
                <a:ext cx="185801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Instruction</a:t>
                </a:r>
                <a:endParaRPr lang="en-US" altLang="zh-CN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749927" y="2351286"/>
              <a:ext cx="198247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1.</a:t>
              </a:r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团队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介绍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64306" y="1947426"/>
            <a:ext cx="2019394" cy="2307704"/>
            <a:chOff x="5364306" y="1947426"/>
            <a:chExt cx="2019394" cy="2307704"/>
          </a:xfrm>
        </p:grpSpPr>
        <p:grpSp>
          <p:nvGrpSpPr>
            <p:cNvPr id="9" name="组合 8"/>
            <p:cNvGrpSpPr/>
            <p:nvPr/>
          </p:nvGrpSpPr>
          <p:grpSpPr>
            <a:xfrm>
              <a:off x="5364306" y="1947426"/>
              <a:ext cx="2019300" cy="2307704"/>
              <a:chOff x="3617370" y="2068579"/>
              <a:chExt cx="2019300" cy="2307704"/>
            </a:xfrm>
          </p:grpSpPr>
          <p:grpSp>
            <p:nvGrpSpPr>
              <p:cNvPr id="12" name="组合 36"/>
              <p:cNvGrpSpPr/>
              <p:nvPr/>
            </p:nvGrpSpPr>
            <p:grpSpPr>
              <a:xfrm>
                <a:off x="3718260" y="2068579"/>
                <a:ext cx="1656184" cy="1656184"/>
                <a:chOff x="1259632" y="1419622"/>
                <a:chExt cx="2016224" cy="2016224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403648" y="1563638"/>
                  <a:ext cx="1728192" cy="1728192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259632" y="1419622"/>
                  <a:ext cx="2016224" cy="2016224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617370" y="3896738"/>
                <a:ext cx="2019300" cy="47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background</a:t>
                </a:r>
                <a:endParaRPr lang="zh-CN" altLang="en-US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583500" y="2353012"/>
              <a:ext cx="180020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2.</a:t>
              </a:r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故事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背景介绍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97178" y="1947426"/>
            <a:ext cx="2096278" cy="2307704"/>
            <a:chOff x="8497178" y="1947426"/>
            <a:chExt cx="2096278" cy="2307704"/>
          </a:xfrm>
        </p:grpSpPr>
        <p:grpSp>
          <p:nvGrpSpPr>
            <p:cNvPr id="16" name="组合 15"/>
            <p:cNvGrpSpPr/>
            <p:nvPr/>
          </p:nvGrpSpPr>
          <p:grpSpPr>
            <a:xfrm>
              <a:off x="8497178" y="1947426"/>
              <a:ext cx="1656184" cy="2307704"/>
              <a:chOff x="6750242" y="1638965"/>
              <a:chExt cx="1656184" cy="2307704"/>
            </a:xfrm>
          </p:grpSpPr>
          <p:grpSp>
            <p:nvGrpSpPr>
              <p:cNvPr id="19" name="组合 29"/>
              <p:cNvGrpSpPr/>
              <p:nvPr/>
            </p:nvGrpSpPr>
            <p:grpSpPr>
              <a:xfrm>
                <a:off x="6750242" y="1638965"/>
                <a:ext cx="1656184" cy="1656184"/>
                <a:chOff x="1259632" y="1419622"/>
                <a:chExt cx="2016224" cy="2016224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403648" y="1563638"/>
                  <a:ext cx="1728192" cy="1728192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1259632" y="1419622"/>
                  <a:ext cx="2016224" cy="2016224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6889991" y="3467124"/>
                <a:ext cx="1473200" cy="47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function</a:t>
                </a:r>
                <a:endParaRPr lang="zh-CN" altLang="en-US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8793256" y="2353191"/>
              <a:ext cx="180020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3.</a:t>
              </a:r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功能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介绍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rot="0">
            <a:off x="3564255" y="4912360"/>
            <a:ext cx="2973705" cy="2307590"/>
            <a:chOff x="3564483" y="4912623"/>
            <a:chExt cx="2973427" cy="2307584"/>
          </a:xfrm>
        </p:grpSpPr>
        <p:grpSp>
          <p:nvGrpSpPr>
            <p:cNvPr id="28" name="组合 27"/>
            <p:cNvGrpSpPr/>
            <p:nvPr/>
          </p:nvGrpSpPr>
          <p:grpSpPr>
            <a:xfrm>
              <a:off x="3564483" y="4912623"/>
              <a:ext cx="2973427" cy="2307584"/>
              <a:chOff x="302479" y="1638965"/>
              <a:chExt cx="2973427" cy="2307584"/>
            </a:xfrm>
          </p:grpSpPr>
          <p:grpSp>
            <p:nvGrpSpPr>
              <p:cNvPr id="31" name="组合 24"/>
              <p:cNvGrpSpPr/>
              <p:nvPr/>
            </p:nvGrpSpPr>
            <p:grpSpPr>
              <a:xfrm>
                <a:off x="737574" y="1638965"/>
                <a:ext cx="1656184" cy="1656184"/>
                <a:chOff x="1259632" y="1419622"/>
                <a:chExt cx="2016224" cy="2016224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403648" y="1563638"/>
                  <a:ext cx="1728192" cy="1728192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259632" y="1419622"/>
                  <a:ext cx="2016224" cy="2016224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302479" y="3486174"/>
                <a:ext cx="2973427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Demonstration</a:t>
                </a:r>
                <a:endParaRPr lang="zh-CN" altLang="en-US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256752" y="5264879"/>
              <a:ext cx="180020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4.</a:t>
              </a:r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程序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演示</a:t>
              </a:r>
              <a:endParaRPr lang="zh-CN" altLang="en-US" sz="2800" b="1" dirty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55214" y="4912623"/>
            <a:ext cx="2126709" cy="2307704"/>
            <a:chOff x="6955214" y="4912623"/>
            <a:chExt cx="2126709" cy="2307704"/>
          </a:xfrm>
        </p:grpSpPr>
        <p:grpSp>
          <p:nvGrpSpPr>
            <p:cNvPr id="35" name="组合 34"/>
            <p:cNvGrpSpPr/>
            <p:nvPr/>
          </p:nvGrpSpPr>
          <p:grpSpPr>
            <a:xfrm>
              <a:off x="6955214" y="4912623"/>
              <a:ext cx="1844675" cy="2307704"/>
              <a:chOff x="3693210" y="2068579"/>
              <a:chExt cx="1844675" cy="2307704"/>
            </a:xfrm>
          </p:grpSpPr>
          <p:grpSp>
            <p:nvGrpSpPr>
              <p:cNvPr id="38" name="组合 36"/>
              <p:cNvGrpSpPr/>
              <p:nvPr/>
            </p:nvGrpSpPr>
            <p:grpSpPr>
              <a:xfrm>
                <a:off x="3718260" y="2068579"/>
                <a:ext cx="1656184" cy="1656184"/>
                <a:chOff x="1259632" y="1419622"/>
                <a:chExt cx="2016224" cy="2016224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403648" y="1563638"/>
                  <a:ext cx="1728192" cy="1728192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259632" y="1419622"/>
                  <a:ext cx="2016224" cy="2016224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3693210" y="3896738"/>
                <a:ext cx="1844675" cy="479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Experience</a:t>
                </a:r>
                <a:endParaRPr lang="zh-CN" altLang="en-US" sz="24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281723" y="5264879"/>
              <a:ext cx="180020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5.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心得</a:t>
              </a:r>
              <a:endParaRPr lang="zh-CN" altLang="en-US" sz="28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  <a:p>
              <a:r>
                <a:rPr lang="zh-CN" altLang="en-US" sz="2800" b="1" dirty="0" smtClean="0">
                  <a:solidFill>
                    <a:schemeClr val="bg1"/>
                  </a:solidFill>
                  <a:latin typeface="等线 Light" panose="02010600030101010101" charset="-122"/>
                  <a:ea typeface="等线 Light" panose="02010600030101010101" charset="-122"/>
                </a:rPr>
                <a:t>体会</a:t>
              </a:r>
              <a:endParaRPr lang="zh-CN" altLang="en-US" sz="2800" b="1" dirty="0" smtClean="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05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635741" y="1939360"/>
            <a:ext cx="5978879" cy="4973772"/>
            <a:chOff x="3635741" y="1939360"/>
            <a:chExt cx="5978879" cy="4973772"/>
          </a:xfrm>
        </p:grpSpPr>
        <p:grpSp>
          <p:nvGrpSpPr>
            <p:cNvPr id="38" name="组合 37"/>
            <p:cNvGrpSpPr/>
            <p:nvPr/>
          </p:nvGrpSpPr>
          <p:grpSpPr>
            <a:xfrm>
              <a:off x="3635741" y="1939360"/>
              <a:ext cx="5185326" cy="4973772"/>
              <a:chOff x="2987669" y="1363296"/>
              <a:chExt cx="3161394" cy="3105533"/>
            </a:xfrm>
          </p:grpSpPr>
          <p:grpSp>
            <p:nvGrpSpPr>
              <p:cNvPr id="9" name="组合 61"/>
              <p:cNvGrpSpPr/>
              <p:nvPr/>
            </p:nvGrpSpPr>
            <p:grpSpPr>
              <a:xfrm rot="2684652">
                <a:off x="2987669" y="1383530"/>
                <a:ext cx="1200623" cy="1200622"/>
                <a:chOff x="562556" y="889814"/>
                <a:chExt cx="1681936" cy="1681936"/>
              </a:xfrm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736734" y="1063992"/>
                  <a:ext cx="1333580" cy="1333580"/>
                </a:xfrm>
                <a:prstGeom prst="ellipse">
                  <a:avLst/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62556" y="889814"/>
                  <a:ext cx="1681936" cy="1681936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66"/>
              <p:cNvGrpSpPr/>
              <p:nvPr/>
            </p:nvGrpSpPr>
            <p:grpSpPr>
              <a:xfrm rot="2684652">
                <a:off x="4948440" y="1363296"/>
                <a:ext cx="1200623" cy="1200622"/>
                <a:chOff x="562556" y="889814"/>
                <a:chExt cx="1681936" cy="1681936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736734" y="1063992"/>
                  <a:ext cx="1333580" cy="1333580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2556" y="889814"/>
                  <a:ext cx="1681936" cy="1681936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71"/>
              <p:cNvGrpSpPr/>
              <p:nvPr/>
            </p:nvGrpSpPr>
            <p:grpSpPr>
              <a:xfrm rot="2684652">
                <a:off x="3026161" y="3268207"/>
                <a:ext cx="1200623" cy="1200622"/>
                <a:chOff x="562942" y="889422"/>
                <a:chExt cx="1681936" cy="1681936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736734" y="1063992"/>
                  <a:ext cx="1333580" cy="1333580"/>
                </a:xfrm>
                <a:prstGeom prst="ellipse">
                  <a:avLst/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562942" y="889422"/>
                  <a:ext cx="1681936" cy="1681936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76"/>
              <p:cNvGrpSpPr/>
              <p:nvPr/>
            </p:nvGrpSpPr>
            <p:grpSpPr>
              <a:xfrm rot="2684652">
                <a:off x="4948440" y="3236067"/>
                <a:ext cx="1200623" cy="1200622"/>
                <a:chOff x="562556" y="889814"/>
                <a:chExt cx="1681936" cy="1681936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736734" y="1063992"/>
                  <a:ext cx="1333580" cy="1333580"/>
                </a:xfrm>
                <a:prstGeom prst="ellipse">
                  <a:avLst/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562556" y="889814"/>
                  <a:ext cx="1681936" cy="1681936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81"/>
              <p:cNvGrpSpPr/>
              <p:nvPr/>
            </p:nvGrpSpPr>
            <p:grpSpPr>
              <a:xfrm rot="2684652">
                <a:off x="3630358" y="1968647"/>
                <a:ext cx="1882138" cy="1882137"/>
                <a:chOff x="562556" y="889814"/>
                <a:chExt cx="1681936" cy="1681936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736734" y="1063992"/>
                  <a:ext cx="1333580" cy="1333580"/>
                </a:xfrm>
                <a:prstGeom prst="ellipse">
                  <a:avLst/>
                </a:prstGeom>
                <a:solidFill>
                  <a:schemeClr val="bg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562556" y="889814"/>
                  <a:ext cx="1681936" cy="1681936"/>
                </a:xfrm>
                <a:prstGeom prst="ellipse">
                  <a:avLst/>
                </a:prstGeom>
                <a:solidFill>
                  <a:schemeClr val="bg1">
                    <a:alpha val="2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5323403" y="3678619"/>
              <a:ext cx="2305721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7200" b="1" dirty="0" smtClean="0">
                  <a:solidFill>
                    <a:srgbClr val="FF0000"/>
                  </a:solidFill>
                  <a:latin typeface="等线 Light" panose="02010600030101010101" charset="-122"/>
                  <a:ea typeface="等线 Light" panose="02010600030101010101" charset="-122"/>
                </a:rPr>
                <a:t>成功</a:t>
              </a:r>
              <a:endParaRPr lang="zh-CN" altLang="en-US" sz="72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9082" y="2520652"/>
              <a:ext cx="2305721" cy="783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3600" b="1" dirty="0" smtClean="0">
                  <a:solidFill>
                    <a:schemeClr val="tx2">
                      <a:lumMod val="75000"/>
                    </a:schemeClr>
                  </a:solidFill>
                  <a:latin typeface="等线 Light" panose="02010600030101010101" charset="-122"/>
                  <a:ea typeface="等线 Light" panose="02010600030101010101" charset="-122"/>
                </a:rPr>
                <a:t>想法</a:t>
              </a:r>
              <a:endParaRPr lang="zh-CN" altLang="en-US" sz="3600" b="1" dirty="0" smtClean="0">
                <a:solidFill>
                  <a:schemeClr val="tx2">
                    <a:lumMod val="75000"/>
                  </a:schemeClr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9082" y="5574580"/>
              <a:ext cx="2305721" cy="860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4000" b="1" dirty="0" smtClean="0">
                  <a:solidFill>
                    <a:schemeClr val="accent6"/>
                  </a:solidFill>
                  <a:latin typeface="等线 Light" panose="02010600030101010101" charset="-122"/>
                  <a:ea typeface="等线 Light" panose="02010600030101010101" charset="-122"/>
                </a:rPr>
                <a:t>认真</a:t>
              </a:r>
              <a:endParaRPr lang="zh-CN" altLang="en-US" sz="4000" b="1" dirty="0" smtClean="0">
                <a:solidFill>
                  <a:schemeClr val="accent6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7308899" y="2520652"/>
              <a:ext cx="2305721" cy="783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3600" b="1" dirty="0" smtClean="0">
                  <a:solidFill>
                    <a:srgbClr val="FFFF00"/>
                  </a:solidFill>
                  <a:latin typeface="等线 Light" panose="02010600030101010101" charset="-122"/>
                  <a:ea typeface="等线 Light" panose="02010600030101010101" charset="-122"/>
                </a:rPr>
                <a:t>行动</a:t>
              </a:r>
              <a:endParaRPr lang="zh-CN" altLang="en-US" sz="3600" b="1" dirty="0" smtClean="0">
                <a:solidFill>
                  <a:srgbClr val="FFFF00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308899" y="5328835"/>
              <a:ext cx="2305721" cy="860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4000" b="1" dirty="0" smtClean="0">
                  <a:solidFill>
                    <a:srgbClr val="00B050"/>
                  </a:solidFill>
                  <a:latin typeface="等线 Light" panose="02010600030101010101" charset="-122"/>
                  <a:ea typeface="等线 Light" panose="02010600030101010101" charset="-122"/>
                </a:rPr>
                <a:t>合作</a:t>
              </a:r>
              <a:endParaRPr lang="zh-CN" altLang="en-US" sz="4000" b="1" dirty="0" smtClean="0">
                <a:solidFill>
                  <a:srgbClr val="00B050"/>
                </a:solidFill>
                <a:latin typeface="等线 Light" panose="02010600030101010101" charset="-122"/>
                <a:ea typeface="等线 Light" panose="02010600030101010101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19174" y="1688644"/>
            <a:ext cx="3168352" cy="2183992"/>
            <a:chOff x="6804843" y="1728564"/>
            <a:chExt cx="4320480" cy="2183992"/>
          </a:xfrm>
        </p:grpSpPr>
        <p:sp>
          <p:nvSpPr>
            <p:cNvPr id="45" name="矩形 44"/>
            <p:cNvSpPr/>
            <p:nvPr/>
          </p:nvSpPr>
          <p:spPr>
            <a:xfrm>
              <a:off x="6804843" y="1728564"/>
              <a:ext cx="422564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04843" y="1974536"/>
              <a:ext cx="4320480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tx2">
                      <a:lumMod val="75000"/>
                    </a:schemeClr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百分之一的灵感</a:t>
              </a:r>
              <a:r>
                <a:rPr lang="en-US" altLang="zh-CN" sz="4000" dirty="0" smtClean="0">
                  <a:solidFill>
                    <a:schemeClr val="tx2">
                      <a:lumMod val="75000"/>
                    </a:schemeClr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 </a:t>
              </a:r>
              <a:endPara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endParaRPr>
            </a:p>
            <a:p>
              <a:r>
                <a:rPr lang="en-US" altLang="zh-CN" sz="4000" dirty="0" smtClean="0">
                  <a:solidFill>
                    <a:schemeClr val="tx2">
                      <a:lumMod val="75000"/>
                    </a:schemeClr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  </a:t>
              </a:r>
              <a:endPara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文鼎行楷碑体_B" panose="04020800000000000000" charset="-122"/>
                <a:ea typeface="文鼎行楷碑体_B" panose="0402080000000000000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037344" y="5312454"/>
            <a:ext cx="3168352" cy="1999207"/>
            <a:chOff x="6804843" y="1728564"/>
            <a:chExt cx="4320480" cy="1999207"/>
          </a:xfrm>
        </p:grpSpPr>
        <p:sp>
          <p:nvSpPr>
            <p:cNvPr id="48" name="矩形 47"/>
            <p:cNvSpPr/>
            <p:nvPr/>
          </p:nvSpPr>
          <p:spPr>
            <a:xfrm>
              <a:off x="6804843" y="1728564"/>
              <a:ext cx="422564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4843" y="1974536"/>
              <a:ext cx="4320480" cy="175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bg1"/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1 + 1 + 1 + 1 &gt;&gt; 4</a:t>
              </a:r>
              <a:endParaRPr lang="en-US" altLang="zh-CN" sz="5400" dirty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714740" y="1842135"/>
            <a:ext cx="3491230" cy="1999185"/>
            <a:chOff x="6804843" y="1728564"/>
            <a:chExt cx="4320480" cy="1999363"/>
          </a:xfrm>
        </p:grpSpPr>
        <p:sp>
          <p:nvSpPr>
            <p:cNvPr id="51" name="矩形 50"/>
            <p:cNvSpPr/>
            <p:nvPr/>
          </p:nvSpPr>
          <p:spPr>
            <a:xfrm>
              <a:off x="6804843" y="1728564"/>
              <a:ext cx="422564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04843" y="1974536"/>
              <a:ext cx="4320480" cy="1753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FFFF00"/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纸上得来终觉浅，绝知此事要躬行</a:t>
              </a:r>
              <a:r>
                <a:rPr lang="en-US" altLang="zh-CN" sz="3600" dirty="0" smtClean="0">
                  <a:solidFill>
                    <a:srgbClr val="FFFF00"/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  </a:t>
              </a:r>
              <a:endParaRPr lang="en-US" altLang="zh-CN" sz="3600" dirty="0" smtClean="0">
                <a:solidFill>
                  <a:srgbClr val="FFFF00"/>
                </a:solidFill>
                <a:latin typeface="文鼎行楷碑体_B" panose="04020800000000000000" charset="-122"/>
                <a:ea typeface="文鼎行楷碑体_B" panose="04020800000000000000" charset="-122"/>
              </a:endParaRPr>
            </a:p>
            <a:p>
              <a:r>
                <a:rPr lang="en-US" altLang="zh-CN" sz="3600" dirty="0" smtClean="0">
                  <a:solidFill>
                    <a:srgbClr val="FFFF00"/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  </a:t>
              </a:r>
              <a:endParaRPr lang="en-US" altLang="zh-CN" sz="3600" dirty="0" smtClean="0">
                <a:solidFill>
                  <a:srgbClr val="FFFF00"/>
                </a:solidFill>
                <a:latin typeface="文鼎行楷碑体_B" panose="04020800000000000000" charset="-122"/>
                <a:ea typeface="文鼎行楷碑体_B" panose="04020800000000000000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19036" y="4913005"/>
            <a:ext cx="3168352" cy="2183992"/>
            <a:chOff x="6804843" y="1728564"/>
            <a:chExt cx="4320480" cy="2183992"/>
          </a:xfrm>
        </p:grpSpPr>
        <p:sp>
          <p:nvSpPr>
            <p:cNvPr id="54" name="矩形 53"/>
            <p:cNvSpPr/>
            <p:nvPr/>
          </p:nvSpPr>
          <p:spPr>
            <a:xfrm>
              <a:off x="6804843" y="1728564"/>
              <a:ext cx="422564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04843" y="1974536"/>
              <a:ext cx="4320480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6"/>
                  </a:solidFill>
                  <a:latin typeface="文鼎行楷碑体_B" panose="04020800000000000000" charset="-122"/>
                  <a:ea typeface="文鼎行楷碑体_B" panose="04020800000000000000" charset="-122"/>
                </a:rPr>
                <a:t>认真你就输了，一直认真你就赢了</a:t>
              </a:r>
              <a:endParaRPr lang="zh-CN" altLang="en-US" sz="4000" dirty="0">
                <a:solidFill>
                  <a:schemeClr val="accent6"/>
                </a:solidFill>
                <a:latin typeface="文鼎行楷碑体_B" panose="04020800000000000000" charset="-122"/>
                <a:ea typeface="文鼎行楷碑体_B" panose="04020800000000000000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3"/>
          <p:cNvSpPr>
            <a:spLocks noChangeArrowheads="1"/>
          </p:cNvSpPr>
          <p:nvPr/>
        </p:nvSpPr>
        <p:spPr bwMode="auto">
          <a:xfrm>
            <a:off x="2651322" y="2286000"/>
            <a:ext cx="7261225" cy="1963738"/>
          </a:xfrm>
          <a:prstGeom prst="rect">
            <a:avLst/>
          </a:prstGeom>
          <a:solidFill>
            <a:srgbClr val="0D0D0D">
              <a:alpha val="12941"/>
            </a:srgb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66" name="组合 4"/>
          <p:cNvGrpSpPr/>
          <p:nvPr/>
        </p:nvGrpSpPr>
        <p:grpSpPr bwMode="auto">
          <a:xfrm>
            <a:off x="2468760" y="2978150"/>
            <a:ext cx="939800" cy="901700"/>
            <a:chOff x="0" y="0"/>
            <a:chExt cx="4262236" cy="4090401"/>
          </a:xfrm>
        </p:grpSpPr>
        <p:sp>
          <p:nvSpPr>
            <p:cNvPr id="67" name="等腰三角形 5"/>
            <p:cNvSpPr>
              <a:spLocks noChangeArrowheads="1"/>
            </p:cNvSpPr>
            <p:nvPr/>
          </p:nvSpPr>
          <p:spPr bwMode="auto">
            <a:xfrm>
              <a:off x="0" y="0"/>
              <a:ext cx="3320425" cy="3450557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8" name="等腰三角形 6"/>
            <p:cNvSpPr>
              <a:spLocks noChangeArrowheads="1"/>
            </p:cNvSpPr>
            <p:nvPr/>
          </p:nvSpPr>
          <p:spPr bwMode="auto">
            <a:xfrm rot="5400000">
              <a:off x="2111240" y="1939404"/>
              <a:ext cx="2418364" cy="1883627"/>
            </a:xfrm>
            <a:prstGeom prst="triangle">
              <a:avLst>
                <a:gd name="adj" fmla="val 100000"/>
              </a:avLst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9" name="椭圆 7"/>
            <p:cNvSpPr>
              <a:spLocks noChangeArrowheads="1"/>
            </p:cNvSpPr>
            <p:nvPr/>
          </p:nvSpPr>
          <p:spPr bwMode="auto">
            <a:xfrm>
              <a:off x="3641610" y="1672038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组合 8"/>
          <p:cNvGrpSpPr/>
          <p:nvPr/>
        </p:nvGrpSpPr>
        <p:grpSpPr bwMode="auto">
          <a:xfrm>
            <a:off x="9493447" y="3371850"/>
            <a:ext cx="839788" cy="877888"/>
            <a:chOff x="0" y="0"/>
            <a:chExt cx="3449737" cy="3606178"/>
          </a:xfrm>
        </p:grpSpPr>
        <p:sp>
          <p:nvSpPr>
            <p:cNvPr id="71" name="等腰三角形 9"/>
            <p:cNvSpPr>
              <a:spLocks noChangeArrowheads="1"/>
            </p:cNvSpPr>
            <p:nvPr/>
          </p:nvSpPr>
          <p:spPr bwMode="auto">
            <a:xfrm rot="716823">
              <a:off x="0" y="0"/>
              <a:ext cx="3320428" cy="3450556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39999"/>
              </a:schemeClr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等腰三角形 10"/>
            <p:cNvSpPr>
              <a:spLocks noChangeArrowheads="1"/>
            </p:cNvSpPr>
            <p:nvPr/>
          </p:nvSpPr>
          <p:spPr bwMode="auto">
            <a:xfrm rot="-2580544">
              <a:off x="868895" y="1325164"/>
              <a:ext cx="2014750" cy="228101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3" name="椭圆 11"/>
            <p:cNvSpPr>
              <a:spLocks noChangeArrowheads="1"/>
            </p:cNvSpPr>
            <p:nvPr/>
          </p:nvSpPr>
          <p:spPr bwMode="auto">
            <a:xfrm>
              <a:off x="3390865" y="1639209"/>
              <a:ext cx="58872" cy="5324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77" name="直接连接符 16"/>
          <p:cNvCxnSpPr>
            <a:cxnSpLocks noChangeShapeType="1"/>
          </p:cNvCxnSpPr>
          <p:nvPr/>
        </p:nvCxnSpPr>
        <p:spPr bwMode="auto">
          <a:xfrm flipH="1">
            <a:off x="2703710" y="4551363"/>
            <a:ext cx="19827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cxnSp>
        <p:nvCxnSpPr>
          <p:cNvPr id="78" name="直接连接符 17"/>
          <p:cNvCxnSpPr>
            <a:cxnSpLocks noChangeShapeType="1"/>
          </p:cNvCxnSpPr>
          <p:nvPr/>
        </p:nvCxnSpPr>
        <p:spPr bwMode="auto">
          <a:xfrm flipH="1">
            <a:off x="7866260" y="4551363"/>
            <a:ext cx="2033587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</p:cxnSp>
      <p:sp>
        <p:nvSpPr>
          <p:cNvPr id="79" name="椭圆 18"/>
          <p:cNvSpPr>
            <a:spLocks noChangeArrowheads="1"/>
          </p:cNvSpPr>
          <p:nvPr/>
        </p:nvSpPr>
        <p:spPr bwMode="auto">
          <a:xfrm>
            <a:off x="2654497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0" name="椭圆 19"/>
          <p:cNvSpPr>
            <a:spLocks noChangeArrowheads="1"/>
          </p:cNvSpPr>
          <p:nvPr/>
        </p:nvSpPr>
        <p:spPr bwMode="auto">
          <a:xfrm>
            <a:off x="9839522" y="4514850"/>
            <a:ext cx="74613" cy="73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96579" y="2880692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212580" y="6064250"/>
            <a:ext cx="31686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制作</a:t>
            </a:r>
            <a:r>
              <a:rPr lang="en-US" altLang="zh-CN" sz="3600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BY</a:t>
            </a:r>
            <a:r>
              <a:rPr lang="zh-CN" altLang="en-US" sz="3600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王刚</a:t>
            </a:r>
            <a:endParaRPr lang="zh-CN" altLang="en-US" sz="3600" dirty="0" smtClean="0">
              <a:solidFill>
                <a:schemeClr val="bg1"/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	2017/9/14 </a:t>
            </a:r>
            <a:endParaRPr lang="en-US" altLang="zh-CN" sz="3200" dirty="0" smtClean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-10052" y="2222673"/>
            <a:ext cx="12611627" cy="2949575"/>
            <a:chOff x="-10052" y="2222673"/>
            <a:chExt cx="12611627" cy="294957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-10052" y="2222673"/>
              <a:ext cx="12611627" cy="2949575"/>
              <a:chOff x="-58673" y="2066925"/>
              <a:chExt cx="12214756" cy="2949575"/>
            </a:xfrm>
          </p:grpSpPr>
          <p:sp>
            <p:nvSpPr>
              <p:cNvPr id="89" name="矩形 21"/>
              <p:cNvSpPr>
                <a:spLocks noChangeArrowheads="1"/>
              </p:cNvSpPr>
              <p:nvPr/>
            </p:nvSpPr>
            <p:spPr bwMode="auto">
              <a:xfrm>
                <a:off x="-58673" y="2066925"/>
                <a:ext cx="12192000" cy="2949575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直接连接符 30"/>
              <p:cNvCxnSpPr>
                <a:cxnSpLocks noChangeShapeType="1"/>
              </p:cNvCxnSpPr>
              <p:nvPr/>
            </p:nvCxnSpPr>
            <p:spPr bwMode="auto">
              <a:xfrm>
                <a:off x="-35917" y="2066925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cxnSp>
            <p:nvCxnSpPr>
              <p:cNvPr id="91" name="直接连接符 31"/>
              <p:cNvCxnSpPr>
                <a:cxnSpLocks noChangeShapeType="1"/>
              </p:cNvCxnSpPr>
              <p:nvPr/>
            </p:nvCxnSpPr>
            <p:spPr bwMode="auto">
              <a:xfrm>
                <a:off x="-35917" y="5016500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grpSp>
            <p:nvGrpSpPr>
              <p:cNvPr id="92" name="组合 5"/>
              <p:cNvGrpSpPr/>
              <p:nvPr/>
            </p:nvGrpSpPr>
            <p:grpSpPr bwMode="auto">
              <a:xfrm>
                <a:off x="0" y="2414588"/>
                <a:ext cx="12133434" cy="1479550"/>
                <a:chOff x="0" y="0"/>
                <a:chExt cx="12192000" cy="1480457"/>
              </a:xfrm>
            </p:grpSpPr>
            <p:sp>
              <p:nvSpPr>
                <p:cNvPr id="93" name="弧形 44"/>
                <p:cNvSpPr/>
                <p:nvPr/>
              </p:nvSpPr>
              <p:spPr bwMode="auto">
                <a:xfrm>
                  <a:off x="5356225" y="0"/>
                  <a:ext cx="1479550" cy="1480457"/>
                </a:xfrm>
                <a:custGeom>
                  <a:avLst/>
                  <a:gdLst/>
                  <a:ahLst/>
                  <a:cxnLst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  <a:cxn ang="0">
                      <a:pos x="739775" y="740229"/>
                    </a:cxn>
                    <a:cxn ang="0">
                      <a:pos x="0" y="740228"/>
                    </a:cxn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</a:cxnLst>
                  <a:rect l="0" t="0" r="r" b="b"/>
                  <a:pathLst>
                    <a:path w="1479550" h="1480457" stroke="0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  <a:lnTo>
                        <a:pt x="739775" y="740229"/>
                      </a:lnTo>
                      <a:lnTo>
                        <a:pt x="0" y="740228"/>
                      </a:lnTo>
                      <a:close/>
                    </a:path>
                    <a:path w="1479550" h="1480457" fill="none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4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  <p:cxnSp>
              <p:nvCxnSpPr>
                <p:cNvPr id="95" name="直接连接符 49"/>
                <p:cNvCxnSpPr>
                  <a:cxnSpLocks noChangeShapeType="1"/>
                </p:cNvCxnSpPr>
                <p:nvPr/>
              </p:nvCxnSpPr>
              <p:spPr bwMode="auto">
                <a:xfrm>
                  <a:off x="683895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</p:grpSp>
          <p:sp>
            <p:nvSpPr>
              <p:cNvPr id="97" name="椭圆 57"/>
              <p:cNvSpPr>
                <a:spLocks noChangeArrowheads="1"/>
              </p:cNvSpPr>
              <p:nvPr/>
            </p:nvSpPr>
            <p:spPr bwMode="auto">
              <a:xfrm>
                <a:off x="5439371" y="2524125"/>
                <a:ext cx="1247775" cy="1249363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724723" y="3015997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71487" y="4050218"/>
              <a:ext cx="37744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团队介绍</a:t>
              </a:r>
              <a:endParaRPr lang="zh-CN" altLang="en-US" sz="40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01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8219" y="1584548"/>
            <a:ext cx="22167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❀组员介绍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8219" y="2168082"/>
            <a:ext cx="10297144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904" y="1211501"/>
            <a:ext cx="12601575" cy="2726900"/>
          </a:xfrm>
          <a:custGeom>
            <a:avLst/>
            <a:gdLst>
              <a:gd name="connsiteX0" fmla="*/ 0 w 14198600"/>
              <a:gd name="connsiteY0" fmla="*/ 2490399 h 4142177"/>
              <a:gd name="connsiteX1" fmla="*/ 1295400 w 14198600"/>
              <a:gd name="connsiteY1" fmla="*/ 2198299 h 4142177"/>
              <a:gd name="connsiteX2" fmla="*/ 2832100 w 14198600"/>
              <a:gd name="connsiteY2" fmla="*/ 2706299 h 4142177"/>
              <a:gd name="connsiteX3" fmla="*/ 4216400 w 14198600"/>
              <a:gd name="connsiteY3" fmla="*/ 3874699 h 4142177"/>
              <a:gd name="connsiteX4" fmla="*/ 6146800 w 14198600"/>
              <a:gd name="connsiteY4" fmla="*/ 3049199 h 4142177"/>
              <a:gd name="connsiteX5" fmla="*/ 7683500 w 14198600"/>
              <a:gd name="connsiteY5" fmla="*/ 4141399 h 4142177"/>
              <a:gd name="connsiteX6" fmla="*/ 8623300 w 14198600"/>
              <a:gd name="connsiteY6" fmla="*/ 2845999 h 4142177"/>
              <a:gd name="connsiteX7" fmla="*/ 10579100 w 14198600"/>
              <a:gd name="connsiteY7" fmla="*/ 2820599 h 4142177"/>
              <a:gd name="connsiteX8" fmla="*/ 12547600 w 14198600"/>
              <a:gd name="connsiteY8" fmla="*/ 813999 h 4142177"/>
              <a:gd name="connsiteX9" fmla="*/ 13919200 w 14198600"/>
              <a:gd name="connsiteY9" fmla="*/ 115499 h 4142177"/>
              <a:gd name="connsiteX10" fmla="*/ 14198600 w 14198600"/>
              <a:gd name="connsiteY10" fmla="*/ 1199 h 4142177"/>
              <a:gd name="connsiteX0-1" fmla="*/ 0 w 14198600"/>
              <a:gd name="connsiteY0-2" fmla="*/ 2490399 h 4142177"/>
              <a:gd name="connsiteX1-3" fmla="*/ 1473200 w 14198600"/>
              <a:gd name="connsiteY1-4" fmla="*/ 2172899 h 4142177"/>
              <a:gd name="connsiteX2-5" fmla="*/ 2832100 w 14198600"/>
              <a:gd name="connsiteY2-6" fmla="*/ 2706299 h 4142177"/>
              <a:gd name="connsiteX3-7" fmla="*/ 4216400 w 14198600"/>
              <a:gd name="connsiteY3-8" fmla="*/ 3874699 h 4142177"/>
              <a:gd name="connsiteX4-9" fmla="*/ 6146800 w 14198600"/>
              <a:gd name="connsiteY4-10" fmla="*/ 3049199 h 4142177"/>
              <a:gd name="connsiteX5-11" fmla="*/ 7683500 w 14198600"/>
              <a:gd name="connsiteY5-12" fmla="*/ 4141399 h 4142177"/>
              <a:gd name="connsiteX6-13" fmla="*/ 8623300 w 14198600"/>
              <a:gd name="connsiteY6-14" fmla="*/ 2845999 h 4142177"/>
              <a:gd name="connsiteX7-15" fmla="*/ 10579100 w 14198600"/>
              <a:gd name="connsiteY7-16" fmla="*/ 2820599 h 4142177"/>
              <a:gd name="connsiteX8-17" fmla="*/ 12547600 w 14198600"/>
              <a:gd name="connsiteY8-18" fmla="*/ 813999 h 4142177"/>
              <a:gd name="connsiteX9-19" fmla="*/ 13919200 w 14198600"/>
              <a:gd name="connsiteY9-20" fmla="*/ 115499 h 4142177"/>
              <a:gd name="connsiteX10-21" fmla="*/ 14198600 w 14198600"/>
              <a:gd name="connsiteY10-22" fmla="*/ 1199 h 4142177"/>
              <a:gd name="connsiteX0-23" fmla="*/ 0 w 14198600"/>
              <a:gd name="connsiteY0-24" fmla="*/ 2490399 h 4142177"/>
              <a:gd name="connsiteX1-25" fmla="*/ 1473200 w 14198600"/>
              <a:gd name="connsiteY1-26" fmla="*/ 2172899 h 4142177"/>
              <a:gd name="connsiteX2-27" fmla="*/ 4216400 w 14198600"/>
              <a:gd name="connsiteY2-28" fmla="*/ 3874699 h 4142177"/>
              <a:gd name="connsiteX3-29" fmla="*/ 6146800 w 14198600"/>
              <a:gd name="connsiteY3-30" fmla="*/ 3049199 h 4142177"/>
              <a:gd name="connsiteX4-31" fmla="*/ 7683500 w 14198600"/>
              <a:gd name="connsiteY4-32" fmla="*/ 4141399 h 4142177"/>
              <a:gd name="connsiteX5-33" fmla="*/ 8623300 w 14198600"/>
              <a:gd name="connsiteY5-34" fmla="*/ 2845999 h 4142177"/>
              <a:gd name="connsiteX6-35" fmla="*/ 10579100 w 14198600"/>
              <a:gd name="connsiteY6-36" fmla="*/ 2820599 h 4142177"/>
              <a:gd name="connsiteX7-37" fmla="*/ 12547600 w 14198600"/>
              <a:gd name="connsiteY7-38" fmla="*/ 813999 h 4142177"/>
              <a:gd name="connsiteX8-39" fmla="*/ 13919200 w 14198600"/>
              <a:gd name="connsiteY8-40" fmla="*/ 115499 h 4142177"/>
              <a:gd name="connsiteX9-41" fmla="*/ 14198600 w 14198600"/>
              <a:gd name="connsiteY9-42" fmla="*/ 1199 h 4142177"/>
              <a:gd name="connsiteX0-43" fmla="*/ 0 w 14198600"/>
              <a:gd name="connsiteY0-44" fmla="*/ 2490399 h 4142188"/>
              <a:gd name="connsiteX1-45" fmla="*/ 1473200 w 14198600"/>
              <a:gd name="connsiteY1-46" fmla="*/ 2172899 h 4142188"/>
              <a:gd name="connsiteX2-47" fmla="*/ 3746500 w 14198600"/>
              <a:gd name="connsiteY2-48" fmla="*/ 3785799 h 4142188"/>
              <a:gd name="connsiteX3-49" fmla="*/ 6146800 w 14198600"/>
              <a:gd name="connsiteY3-50" fmla="*/ 3049199 h 4142188"/>
              <a:gd name="connsiteX4-51" fmla="*/ 7683500 w 14198600"/>
              <a:gd name="connsiteY4-52" fmla="*/ 4141399 h 4142188"/>
              <a:gd name="connsiteX5-53" fmla="*/ 8623300 w 14198600"/>
              <a:gd name="connsiteY5-54" fmla="*/ 2845999 h 4142188"/>
              <a:gd name="connsiteX6-55" fmla="*/ 10579100 w 14198600"/>
              <a:gd name="connsiteY6-56" fmla="*/ 2820599 h 4142188"/>
              <a:gd name="connsiteX7-57" fmla="*/ 12547600 w 14198600"/>
              <a:gd name="connsiteY7-58" fmla="*/ 813999 h 4142188"/>
              <a:gd name="connsiteX8-59" fmla="*/ 13919200 w 14198600"/>
              <a:gd name="connsiteY8-60" fmla="*/ 115499 h 4142188"/>
              <a:gd name="connsiteX9-61" fmla="*/ 14198600 w 14198600"/>
              <a:gd name="connsiteY9-62" fmla="*/ 1199 h 4142188"/>
              <a:gd name="connsiteX0-63" fmla="*/ 0 w 14198600"/>
              <a:gd name="connsiteY0-64" fmla="*/ 2490399 h 4142188"/>
              <a:gd name="connsiteX1-65" fmla="*/ 1473200 w 14198600"/>
              <a:gd name="connsiteY1-66" fmla="*/ 2172899 h 4142188"/>
              <a:gd name="connsiteX2-67" fmla="*/ 3746500 w 14198600"/>
              <a:gd name="connsiteY2-68" fmla="*/ 3785799 h 4142188"/>
              <a:gd name="connsiteX3-69" fmla="*/ 6146800 w 14198600"/>
              <a:gd name="connsiteY3-70" fmla="*/ 3049199 h 4142188"/>
              <a:gd name="connsiteX4-71" fmla="*/ 7683500 w 14198600"/>
              <a:gd name="connsiteY4-72" fmla="*/ 4141399 h 4142188"/>
              <a:gd name="connsiteX5-73" fmla="*/ 8623300 w 14198600"/>
              <a:gd name="connsiteY5-74" fmla="*/ 2845999 h 4142188"/>
              <a:gd name="connsiteX6-75" fmla="*/ 10579100 w 14198600"/>
              <a:gd name="connsiteY6-76" fmla="*/ 2820599 h 4142188"/>
              <a:gd name="connsiteX7-77" fmla="*/ 12547600 w 14198600"/>
              <a:gd name="connsiteY7-78" fmla="*/ 813999 h 4142188"/>
              <a:gd name="connsiteX8-79" fmla="*/ 13919200 w 14198600"/>
              <a:gd name="connsiteY8-80" fmla="*/ 115499 h 4142188"/>
              <a:gd name="connsiteX9-81" fmla="*/ 14198600 w 14198600"/>
              <a:gd name="connsiteY9-82" fmla="*/ 1199 h 4142188"/>
              <a:gd name="connsiteX0-83" fmla="*/ 0 w 14198600"/>
              <a:gd name="connsiteY0-84" fmla="*/ 2490399 h 4142188"/>
              <a:gd name="connsiteX1-85" fmla="*/ 1663700 w 14198600"/>
              <a:gd name="connsiteY1-86" fmla="*/ 2236399 h 4142188"/>
              <a:gd name="connsiteX2-87" fmla="*/ 3746500 w 14198600"/>
              <a:gd name="connsiteY2-88" fmla="*/ 3785799 h 4142188"/>
              <a:gd name="connsiteX3-89" fmla="*/ 6146800 w 14198600"/>
              <a:gd name="connsiteY3-90" fmla="*/ 3049199 h 4142188"/>
              <a:gd name="connsiteX4-91" fmla="*/ 7683500 w 14198600"/>
              <a:gd name="connsiteY4-92" fmla="*/ 4141399 h 4142188"/>
              <a:gd name="connsiteX5-93" fmla="*/ 8623300 w 14198600"/>
              <a:gd name="connsiteY5-94" fmla="*/ 2845999 h 4142188"/>
              <a:gd name="connsiteX6-95" fmla="*/ 10579100 w 14198600"/>
              <a:gd name="connsiteY6-96" fmla="*/ 2820599 h 4142188"/>
              <a:gd name="connsiteX7-97" fmla="*/ 12547600 w 14198600"/>
              <a:gd name="connsiteY7-98" fmla="*/ 813999 h 4142188"/>
              <a:gd name="connsiteX8-99" fmla="*/ 13919200 w 14198600"/>
              <a:gd name="connsiteY8-100" fmla="*/ 115499 h 4142188"/>
              <a:gd name="connsiteX9-101" fmla="*/ 14198600 w 14198600"/>
              <a:gd name="connsiteY9-102" fmla="*/ 1199 h 4142188"/>
              <a:gd name="connsiteX0-103" fmla="*/ 0 w 14198600"/>
              <a:gd name="connsiteY0-104" fmla="*/ 2490399 h 4142188"/>
              <a:gd name="connsiteX1-105" fmla="*/ 1663700 w 14198600"/>
              <a:gd name="connsiteY1-106" fmla="*/ 2236399 h 4142188"/>
              <a:gd name="connsiteX2-107" fmla="*/ 3746500 w 14198600"/>
              <a:gd name="connsiteY2-108" fmla="*/ 3785799 h 4142188"/>
              <a:gd name="connsiteX3-109" fmla="*/ 6146800 w 14198600"/>
              <a:gd name="connsiteY3-110" fmla="*/ 3049199 h 4142188"/>
              <a:gd name="connsiteX4-111" fmla="*/ 7683500 w 14198600"/>
              <a:gd name="connsiteY4-112" fmla="*/ 4141399 h 4142188"/>
              <a:gd name="connsiteX5-113" fmla="*/ 8623300 w 14198600"/>
              <a:gd name="connsiteY5-114" fmla="*/ 2845999 h 4142188"/>
              <a:gd name="connsiteX6-115" fmla="*/ 10579100 w 14198600"/>
              <a:gd name="connsiteY6-116" fmla="*/ 2820599 h 4142188"/>
              <a:gd name="connsiteX7-117" fmla="*/ 12547600 w 14198600"/>
              <a:gd name="connsiteY7-118" fmla="*/ 813999 h 4142188"/>
              <a:gd name="connsiteX8-119" fmla="*/ 13919200 w 14198600"/>
              <a:gd name="connsiteY8-120" fmla="*/ 115499 h 4142188"/>
              <a:gd name="connsiteX9-121" fmla="*/ 14198600 w 14198600"/>
              <a:gd name="connsiteY9-122" fmla="*/ 1199 h 4142188"/>
              <a:gd name="connsiteX0-123" fmla="*/ 0 w 14198600"/>
              <a:gd name="connsiteY0-124" fmla="*/ 2490399 h 4143725"/>
              <a:gd name="connsiteX1-125" fmla="*/ 1663700 w 14198600"/>
              <a:gd name="connsiteY1-126" fmla="*/ 2236399 h 4143725"/>
              <a:gd name="connsiteX2-127" fmla="*/ 3746500 w 14198600"/>
              <a:gd name="connsiteY2-128" fmla="*/ 3785799 h 4143725"/>
              <a:gd name="connsiteX3-129" fmla="*/ 6146800 w 14198600"/>
              <a:gd name="connsiteY3-130" fmla="*/ 3049199 h 4143725"/>
              <a:gd name="connsiteX4-131" fmla="*/ 7683500 w 14198600"/>
              <a:gd name="connsiteY4-132" fmla="*/ 4141399 h 4143725"/>
              <a:gd name="connsiteX5-133" fmla="*/ 8623300 w 14198600"/>
              <a:gd name="connsiteY5-134" fmla="*/ 2845999 h 4143725"/>
              <a:gd name="connsiteX6-135" fmla="*/ 10579100 w 14198600"/>
              <a:gd name="connsiteY6-136" fmla="*/ 2820599 h 4143725"/>
              <a:gd name="connsiteX7-137" fmla="*/ 12547600 w 14198600"/>
              <a:gd name="connsiteY7-138" fmla="*/ 813999 h 4143725"/>
              <a:gd name="connsiteX8-139" fmla="*/ 13919200 w 14198600"/>
              <a:gd name="connsiteY8-140" fmla="*/ 115499 h 4143725"/>
              <a:gd name="connsiteX9-141" fmla="*/ 14198600 w 14198600"/>
              <a:gd name="connsiteY9-142" fmla="*/ 1199 h 4143725"/>
              <a:gd name="connsiteX0-143" fmla="*/ 0 w 14198600"/>
              <a:gd name="connsiteY0-144" fmla="*/ 2490399 h 4141634"/>
              <a:gd name="connsiteX1-145" fmla="*/ 1663700 w 14198600"/>
              <a:gd name="connsiteY1-146" fmla="*/ 2236399 h 4141634"/>
              <a:gd name="connsiteX2-147" fmla="*/ 3746500 w 14198600"/>
              <a:gd name="connsiteY2-148" fmla="*/ 3785799 h 4141634"/>
              <a:gd name="connsiteX3-149" fmla="*/ 6032500 w 14198600"/>
              <a:gd name="connsiteY3-150" fmla="*/ 2960299 h 4141634"/>
              <a:gd name="connsiteX4-151" fmla="*/ 7683500 w 14198600"/>
              <a:gd name="connsiteY4-152" fmla="*/ 4141399 h 4141634"/>
              <a:gd name="connsiteX5-153" fmla="*/ 8623300 w 14198600"/>
              <a:gd name="connsiteY5-154" fmla="*/ 2845999 h 4141634"/>
              <a:gd name="connsiteX6-155" fmla="*/ 10579100 w 14198600"/>
              <a:gd name="connsiteY6-156" fmla="*/ 2820599 h 4141634"/>
              <a:gd name="connsiteX7-157" fmla="*/ 12547600 w 14198600"/>
              <a:gd name="connsiteY7-158" fmla="*/ 813999 h 4141634"/>
              <a:gd name="connsiteX8-159" fmla="*/ 13919200 w 14198600"/>
              <a:gd name="connsiteY8-160" fmla="*/ 115499 h 4141634"/>
              <a:gd name="connsiteX9-161" fmla="*/ 14198600 w 14198600"/>
              <a:gd name="connsiteY9-162" fmla="*/ 1199 h 4141634"/>
              <a:gd name="connsiteX0-163" fmla="*/ 0 w 14198600"/>
              <a:gd name="connsiteY0-164" fmla="*/ 2490399 h 4141634"/>
              <a:gd name="connsiteX1-165" fmla="*/ 1663700 w 14198600"/>
              <a:gd name="connsiteY1-166" fmla="*/ 2236399 h 4141634"/>
              <a:gd name="connsiteX2-167" fmla="*/ 3746500 w 14198600"/>
              <a:gd name="connsiteY2-168" fmla="*/ 3785799 h 4141634"/>
              <a:gd name="connsiteX3-169" fmla="*/ 6032500 w 14198600"/>
              <a:gd name="connsiteY3-170" fmla="*/ 2960299 h 4141634"/>
              <a:gd name="connsiteX4-171" fmla="*/ 7683500 w 14198600"/>
              <a:gd name="connsiteY4-172" fmla="*/ 4141399 h 4141634"/>
              <a:gd name="connsiteX5-173" fmla="*/ 8623300 w 14198600"/>
              <a:gd name="connsiteY5-174" fmla="*/ 2845999 h 4141634"/>
              <a:gd name="connsiteX6-175" fmla="*/ 10718800 w 14198600"/>
              <a:gd name="connsiteY6-176" fmla="*/ 2922199 h 4141634"/>
              <a:gd name="connsiteX7-177" fmla="*/ 12547600 w 14198600"/>
              <a:gd name="connsiteY7-178" fmla="*/ 813999 h 4141634"/>
              <a:gd name="connsiteX8-179" fmla="*/ 13919200 w 14198600"/>
              <a:gd name="connsiteY8-180" fmla="*/ 115499 h 4141634"/>
              <a:gd name="connsiteX9-181" fmla="*/ 14198600 w 14198600"/>
              <a:gd name="connsiteY9-182" fmla="*/ 1199 h 4141634"/>
              <a:gd name="connsiteX0-183" fmla="*/ 0 w 14203238"/>
              <a:gd name="connsiteY0-184" fmla="*/ 2494927 h 4146162"/>
              <a:gd name="connsiteX1-185" fmla="*/ 1663700 w 14203238"/>
              <a:gd name="connsiteY1-186" fmla="*/ 2240927 h 4146162"/>
              <a:gd name="connsiteX2-187" fmla="*/ 3746500 w 14203238"/>
              <a:gd name="connsiteY2-188" fmla="*/ 3790327 h 4146162"/>
              <a:gd name="connsiteX3-189" fmla="*/ 6032500 w 14203238"/>
              <a:gd name="connsiteY3-190" fmla="*/ 2964827 h 4146162"/>
              <a:gd name="connsiteX4-191" fmla="*/ 7683500 w 14203238"/>
              <a:gd name="connsiteY4-192" fmla="*/ 4145927 h 4146162"/>
              <a:gd name="connsiteX5-193" fmla="*/ 8623300 w 14203238"/>
              <a:gd name="connsiteY5-194" fmla="*/ 2850527 h 4146162"/>
              <a:gd name="connsiteX6-195" fmla="*/ 10718800 w 14203238"/>
              <a:gd name="connsiteY6-196" fmla="*/ 2926727 h 4146162"/>
              <a:gd name="connsiteX7-197" fmla="*/ 12141200 w 14203238"/>
              <a:gd name="connsiteY7-198" fmla="*/ 958227 h 4146162"/>
              <a:gd name="connsiteX8-199" fmla="*/ 13919200 w 14203238"/>
              <a:gd name="connsiteY8-200" fmla="*/ 120027 h 4146162"/>
              <a:gd name="connsiteX9-201" fmla="*/ 14198600 w 14203238"/>
              <a:gd name="connsiteY9-202" fmla="*/ 5727 h 4146162"/>
              <a:gd name="connsiteX0-203" fmla="*/ 0 w 14198600"/>
              <a:gd name="connsiteY0-204" fmla="*/ 2489200 h 4140435"/>
              <a:gd name="connsiteX1-205" fmla="*/ 1663700 w 14198600"/>
              <a:gd name="connsiteY1-206" fmla="*/ 2235200 h 4140435"/>
              <a:gd name="connsiteX2-207" fmla="*/ 3746500 w 14198600"/>
              <a:gd name="connsiteY2-208" fmla="*/ 3784600 h 4140435"/>
              <a:gd name="connsiteX3-209" fmla="*/ 6032500 w 14198600"/>
              <a:gd name="connsiteY3-210" fmla="*/ 2959100 h 4140435"/>
              <a:gd name="connsiteX4-211" fmla="*/ 7683500 w 14198600"/>
              <a:gd name="connsiteY4-212" fmla="*/ 4140200 h 4140435"/>
              <a:gd name="connsiteX5-213" fmla="*/ 8623300 w 14198600"/>
              <a:gd name="connsiteY5-214" fmla="*/ 2844800 h 4140435"/>
              <a:gd name="connsiteX6-215" fmla="*/ 10718800 w 14198600"/>
              <a:gd name="connsiteY6-216" fmla="*/ 2921000 h 4140435"/>
              <a:gd name="connsiteX7-217" fmla="*/ 12141200 w 14198600"/>
              <a:gd name="connsiteY7-218" fmla="*/ 952500 h 4140435"/>
              <a:gd name="connsiteX8-219" fmla="*/ 13525500 w 14198600"/>
              <a:gd name="connsiteY8-220" fmla="*/ 419100 h 4140435"/>
              <a:gd name="connsiteX9-221" fmla="*/ 14198600 w 14198600"/>
              <a:gd name="connsiteY9-222" fmla="*/ 0 h 4140435"/>
              <a:gd name="connsiteX0-223" fmla="*/ 0 w 14198600"/>
              <a:gd name="connsiteY0-224" fmla="*/ 2489200 h 4140435"/>
              <a:gd name="connsiteX1-225" fmla="*/ 1663700 w 14198600"/>
              <a:gd name="connsiteY1-226" fmla="*/ 2235200 h 4140435"/>
              <a:gd name="connsiteX2-227" fmla="*/ 3746500 w 14198600"/>
              <a:gd name="connsiteY2-228" fmla="*/ 3784600 h 4140435"/>
              <a:gd name="connsiteX3-229" fmla="*/ 6032500 w 14198600"/>
              <a:gd name="connsiteY3-230" fmla="*/ 2959100 h 4140435"/>
              <a:gd name="connsiteX4-231" fmla="*/ 7683500 w 14198600"/>
              <a:gd name="connsiteY4-232" fmla="*/ 4140200 h 4140435"/>
              <a:gd name="connsiteX5-233" fmla="*/ 8623300 w 14198600"/>
              <a:gd name="connsiteY5-234" fmla="*/ 2844800 h 4140435"/>
              <a:gd name="connsiteX6-235" fmla="*/ 10718800 w 14198600"/>
              <a:gd name="connsiteY6-236" fmla="*/ 2921000 h 4140435"/>
              <a:gd name="connsiteX7-237" fmla="*/ 12141200 w 14198600"/>
              <a:gd name="connsiteY7-238" fmla="*/ 952500 h 4140435"/>
              <a:gd name="connsiteX8-239" fmla="*/ 13525500 w 14198600"/>
              <a:gd name="connsiteY8-240" fmla="*/ 419100 h 4140435"/>
              <a:gd name="connsiteX9-241" fmla="*/ 14198600 w 14198600"/>
              <a:gd name="connsiteY9-242" fmla="*/ 0 h 4140435"/>
              <a:gd name="connsiteX0-243" fmla="*/ 0 w 14198600"/>
              <a:gd name="connsiteY0-244" fmla="*/ 2489200 h 4140435"/>
              <a:gd name="connsiteX1-245" fmla="*/ 1663700 w 14198600"/>
              <a:gd name="connsiteY1-246" fmla="*/ 2235200 h 4140435"/>
              <a:gd name="connsiteX2-247" fmla="*/ 3746500 w 14198600"/>
              <a:gd name="connsiteY2-248" fmla="*/ 3784600 h 4140435"/>
              <a:gd name="connsiteX3-249" fmla="*/ 6032500 w 14198600"/>
              <a:gd name="connsiteY3-250" fmla="*/ 2959100 h 4140435"/>
              <a:gd name="connsiteX4-251" fmla="*/ 7683500 w 14198600"/>
              <a:gd name="connsiteY4-252" fmla="*/ 4140200 h 4140435"/>
              <a:gd name="connsiteX5-253" fmla="*/ 8623300 w 14198600"/>
              <a:gd name="connsiteY5-254" fmla="*/ 2844800 h 4140435"/>
              <a:gd name="connsiteX6-255" fmla="*/ 10718800 w 14198600"/>
              <a:gd name="connsiteY6-256" fmla="*/ 2921000 h 4140435"/>
              <a:gd name="connsiteX7-257" fmla="*/ 12141200 w 14198600"/>
              <a:gd name="connsiteY7-258" fmla="*/ 952500 h 4140435"/>
              <a:gd name="connsiteX8-259" fmla="*/ 13525500 w 14198600"/>
              <a:gd name="connsiteY8-260" fmla="*/ 419100 h 4140435"/>
              <a:gd name="connsiteX9-261" fmla="*/ 14198600 w 14198600"/>
              <a:gd name="connsiteY9-262" fmla="*/ 0 h 4140435"/>
              <a:gd name="connsiteX0-263" fmla="*/ 0 w 13525500"/>
              <a:gd name="connsiteY0-264" fmla="*/ 2070100 h 3740150"/>
              <a:gd name="connsiteX1-265" fmla="*/ 1663700 w 13525500"/>
              <a:gd name="connsiteY1-266" fmla="*/ 1816100 h 3740150"/>
              <a:gd name="connsiteX2-267" fmla="*/ 3746500 w 13525500"/>
              <a:gd name="connsiteY2-268" fmla="*/ 3365500 h 3740150"/>
              <a:gd name="connsiteX3-269" fmla="*/ 6032500 w 13525500"/>
              <a:gd name="connsiteY3-270" fmla="*/ 2540000 h 3740150"/>
              <a:gd name="connsiteX4-271" fmla="*/ 7683500 w 13525500"/>
              <a:gd name="connsiteY4-272" fmla="*/ 3721100 h 3740150"/>
              <a:gd name="connsiteX5-273" fmla="*/ 8623300 w 13525500"/>
              <a:gd name="connsiteY5-274" fmla="*/ 2425700 h 3740150"/>
              <a:gd name="connsiteX6-275" fmla="*/ 10718800 w 13525500"/>
              <a:gd name="connsiteY6-276" fmla="*/ 2501900 h 3740150"/>
              <a:gd name="connsiteX7-277" fmla="*/ 12141200 w 13525500"/>
              <a:gd name="connsiteY7-278" fmla="*/ 533400 h 3740150"/>
              <a:gd name="connsiteX8-279" fmla="*/ 13525500 w 13525500"/>
              <a:gd name="connsiteY8-280" fmla="*/ 0 h 3740150"/>
              <a:gd name="connsiteX0-281" fmla="*/ 0 w 13525500"/>
              <a:gd name="connsiteY0-282" fmla="*/ 2070100 h 3740150"/>
              <a:gd name="connsiteX1-283" fmla="*/ 635000 w 13525500"/>
              <a:gd name="connsiteY1-284" fmla="*/ 1904021 h 3740150"/>
              <a:gd name="connsiteX2-285" fmla="*/ 1663700 w 13525500"/>
              <a:gd name="connsiteY2-286" fmla="*/ 1816100 h 3740150"/>
              <a:gd name="connsiteX3-287" fmla="*/ 3746500 w 13525500"/>
              <a:gd name="connsiteY3-288" fmla="*/ 3365500 h 3740150"/>
              <a:gd name="connsiteX4-289" fmla="*/ 6032500 w 13525500"/>
              <a:gd name="connsiteY4-290" fmla="*/ 2540000 h 3740150"/>
              <a:gd name="connsiteX5-291" fmla="*/ 7683500 w 13525500"/>
              <a:gd name="connsiteY5-292" fmla="*/ 3721100 h 3740150"/>
              <a:gd name="connsiteX6-293" fmla="*/ 8623300 w 13525500"/>
              <a:gd name="connsiteY6-294" fmla="*/ 2425700 h 3740150"/>
              <a:gd name="connsiteX7-295" fmla="*/ 10718800 w 13525500"/>
              <a:gd name="connsiteY7-296" fmla="*/ 2501900 h 3740150"/>
              <a:gd name="connsiteX8-297" fmla="*/ 12141200 w 13525500"/>
              <a:gd name="connsiteY8-298" fmla="*/ 533400 h 3740150"/>
              <a:gd name="connsiteX9-299" fmla="*/ 13525500 w 13525500"/>
              <a:gd name="connsiteY9-300" fmla="*/ 0 h 3740150"/>
              <a:gd name="connsiteX0-301" fmla="*/ 0 w 12890500"/>
              <a:gd name="connsiteY0-302" fmla="*/ 1904021 h 3740150"/>
              <a:gd name="connsiteX1-303" fmla="*/ 1028700 w 12890500"/>
              <a:gd name="connsiteY1-304" fmla="*/ 1816100 h 3740150"/>
              <a:gd name="connsiteX2-305" fmla="*/ 3111500 w 12890500"/>
              <a:gd name="connsiteY2-306" fmla="*/ 3365500 h 3740150"/>
              <a:gd name="connsiteX3-307" fmla="*/ 5397500 w 12890500"/>
              <a:gd name="connsiteY3-308" fmla="*/ 2540000 h 3740150"/>
              <a:gd name="connsiteX4-309" fmla="*/ 7048500 w 12890500"/>
              <a:gd name="connsiteY4-310" fmla="*/ 3721100 h 3740150"/>
              <a:gd name="connsiteX5-311" fmla="*/ 7988300 w 12890500"/>
              <a:gd name="connsiteY5-312" fmla="*/ 2425700 h 3740150"/>
              <a:gd name="connsiteX6-313" fmla="*/ 10083800 w 12890500"/>
              <a:gd name="connsiteY6-314" fmla="*/ 2501900 h 3740150"/>
              <a:gd name="connsiteX7-315" fmla="*/ 11506200 w 12890500"/>
              <a:gd name="connsiteY7-316" fmla="*/ 533400 h 3740150"/>
              <a:gd name="connsiteX8-317" fmla="*/ 12890500 w 12890500"/>
              <a:gd name="connsiteY8-318" fmla="*/ 0 h 3740150"/>
              <a:gd name="connsiteX0-319" fmla="*/ 0 w 12890500"/>
              <a:gd name="connsiteY0-320" fmla="*/ 1904021 h 3740150"/>
              <a:gd name="connsiteX1-321" fmla="*/ 1028700 w 12890500"/>
              <a:gd name="connsiteY1-322" fmla="*/ 1816100 h 3740150"/>
              <a:gd name="connsiteX2-323" fmla="*/ 3111500 w 12890500"/>
              <a:gd name="connsiteY2-324" fmla="*/ 3365500 h 3740150"/>
              <a:gd name="connsiteX3-325" fmla="*/ 5397500 w 12890500"/>
              <a:gd name="connsiteY3-326" fmla="*/ 2540000 h 3740150"/>
              <a:gd name="connsiteX4-327" fmla="*/ 7048500 w 12890500"/>
              <a:gd name="connsiteY4-328" fmla="*/ 3721100 h 3740150"/>
              <a:gd name="connsiteX5-329" fmla="*/ 7988300 w 12890500"/>
              <a:gd name="connsiteY5-330" fmla="*/ 2425700 h 3740150"/>
              <a:gd name="connsiteX6-331" fmla="*/ 10083800 w 12890500"/>
              <a:gd name="connsiteY6-332" fmla="*/ 2501900 h 3740150"/>
              <a:gd name="connsiteX7-333" fmla="*/ 11506200 w 12890500"/>
              <a:gd name="connsiteY7-334" fmla="*/ 533400 h 3740150"/>
              <a:gd name="connsiteX8-335" fmla="*/ 12217400 w 12890500"/>
              <a:gd name="connsiteY8-336" fmla="*/ 176821 h 3740150"/>
              <a:gd name="connsiteX9-337" fmla="*/ 12890500 w 12890500"/>
              <a:gd name="connsiteY9-338" fmla="*/ 0 h 3740150"/>
              <a:gd name="connsiteX0-339" fmla="*/ 0 w 12217400"/>
              <a:gd name="connsiteY0-340" fmla="*/ 1758134 h 3594263"/>
              <a:gd name="connsiteX1-341" fmla="*/ 1028700 w 12217400"/>
              <a:gd name="connsiteY1-342" fmla="*/ 1670213 h 3594263"/>
              <a:gd name="connsiteX2-343" fmla="*/ 3111500 w 12217400"/>
              <a:gd name="connsiteY2-344" fmla="*/ 3219613 h 3594263"/>
              <a:gd name="connsiteX3-345" fmla="*/ 5397500 w 12217400"/>
              <a:gd name="connsiteY3-346" fmla="*/ 2394113 h 3594263"/>
              <a:gd name="connsiteX4-347" fmla="*/ 7048500 w 12217400"/>
              <a:gd name="connsiteY4-348" fmla="*/ 3575213 h 3594263"/>
              <a:gd name="connsiteX5-349" fmla="*/ 7988300 w 12217400"/>
              <a:gd name="connsiteY5-350" fmla="*/ 2279813 h 3594263"/>
              <a:gd name="connsiteX6-351" fmla="*/ 10083800 w 12217400"/>
              <a:gd name="connsiteY6-352" fmla="*/ 2356013 h 3594263"/>
              <a:gd name="connsiteX7-353" fmla="*/ 11506200 w 12217400"/>
              <a:gd name="connsiteY7-354" fmla="*/ 387513 h 3594263"/>
              <a:gd name="connsiteX8-355" fmla="*/ 12217400 w 12217400"/>
              <a:gd name="connsiteY8-356" fmla="*/ 30934 h 3594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217400" h="3594263">
                <a:moveTo>
                  <a:pt x="0" y="1758134"/>
                </a:moveTo>
                <a:cubicBezTo>
                  <a:pt x="277283" y="1715801"/>
                  <a:pt x="510117" y="1426633"/>
                  <a:pt x="1028700" y="1670213"/>
                </a:cubicBezTo>
                <a:cubicBezTo>
                  <a:pt x="1547283" y="1913793"/>
                  <a:pt x="2383367" y="3098963"/>
                  <a:pt x="3111500" y="3219613"/>
                </a:cubicBezTo>
                <a:cubicBezTo>
                  <a:pt x="3839633" y="3340263"/>
                  <a:pt x="4741333" y="2334846"/>
                  <a:pt x="5397500" y="2394113"/>
                </a:cubicBezTo>
                <a:cubicBezTo>
                  <a:pt x="6053667" y="2453380"/>
                  <a:pt x="6616700" y="3594263"/>
                  <a:pt x="7048500" y="3575213"/>
                </a:cubicBezTo>
                <a:cubicBezTo>
                  <a:pt x="7480300" y="3556163"/>
                  <a:pt x="7482417" y="2483013"/>
                  <a:pt x="7988300" y="2279813"/>
                </a:cubicBezTo>
                <a:cubicBezTo>
                  <a:pt x="8494183" y="2076613"/>
                  <a:pt x="9281583" y="2671396"/>
                  <a:pt x="10083800" y="2356013"/>
                </a:cubicBezTo>
                <a:cubicBezTo>
                  <a:pt x="10886017" y="2040630"/>
                  <a:pt x="11150600" y="775026"/>
                  <a:pt x="11506200" y="387513"/>
                </a:cubicBezTo>
                <a:cubicBezTo>
                  <a:pt x="11861800" y="0"/>
                  <a:pt x="11986683" y="119834"/>
                  <a:pt x="12217400" y="30934"/>
                </a:cubicBez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0"/>
          <p:cNvSpPr txBox="1"/>
          <p:nvPr/>
        </p:nvSpPr>
        <p:spPr>
          <a:xfrm>
            <a:off x="328633" y="2588939"/>
            <a:ext cx="24475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王皓</a:t>
            </a:r>
            <a:endParaRPr lang="zh-CN" altLang="en-US" sz="3600" b="1" dirty="0" smtClean="0">
              <a:solidFill>
                <a:schemeClr val="bg1"/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0" name="文本框 50"/>
          <p:cNvSpPr txBox="1"/>
          <p:nvPr/>
        </p:nvSpPr>
        <p:spPr>
          <a:xfrm>
            <a:off x="4387061" y="3006506"/>
            <a:ext cx="24475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王刚</a:t>
            </a:r>
            <a:endParaRPr lang="zh-CN" altLang="en-US" sz="3600" b="1" dirty="0" smtClean="0">
              <a:solidFill>
                <a:schemeClr val="bg1"/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21" name="文本框 50"/>
          <p:cNvSpPr txBox="1"/>
          <p:nvPr/>
        </p:nvSpPr>
        <p:spPr>
          <a:xfrm>
            <a:off x="10014564" y="2850673"/>
            <a:ext cx="24475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孙翔</a:t>
            </a:r>
            <a:endParaRPr lang="zh-CN" altLang="en-US" sz="3600" b="1" dirty="0" smtClean="0">
              <a:solidFill>
                <a:schemeClr val="bg1"/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05" y="3364230"/>
            <a:ext cx="3105785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·Monster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基类及其派生类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·BUFF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加成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后期游戏平衡调试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·bug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寻找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4320" y="3772535"/>
            <a:ext cx="47853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地图编写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·bug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调试、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  <a:sym typeface="+mn-ea"/>
              </a:rPr>
              <a:t>代码调整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战斗系统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商店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人性化设计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14585" y="3671570"/>
            <a:ext cx="38131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界面设计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地图设置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物品类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</p:txBody>
      </p:sp>
      <p:sp>
        <p:nvSpPr>
          <p:cNvPr id="7" name="文本框 50"/>
          <p:cNvSpPr txBox="1"/>
          <p:nvPr/>
        </p:nvSpPr>
        <p:spPr>
          <a:xfrm>
            <a:off x="7333442" y="3564170"/>
            <a:ext cx="24475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文鼎行楷碑体_B" panose="04020800000000000000" charset="-122"/>
                <a:ea typeface="文鼎行楷碑体_B" panose="04020800000000000000" charset="-122"/>
              </a:rPr>
              <a:t>郜中强</a:t>
            </a:r>
            <a:endParaRPr lang="zh-CN" altLang="en-US" sz="3600" b="1" dirty="0" smtClean="0">
              <a:solidFill>
                <a:schemeClr val="bg1"/>
              </a:solidFill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33615" y="4420235"/>
            <a:ext cx="279844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背包类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地图设置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物品类及其派生类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锐字云字库准圆体1.0" panose="02010604000000000000" charset="-122"/>
                <a:ea typeface="锐字云字库准圆体1.0" panose="02010604000000000000" charset="-122"/>
              </a:rPr>
              <a:t>游戏体验</a:t>
            </a:r>
            <a:endParaRPr lang="zh-CN" altLang="en-US" sz="2000" dirty="0">
              <a:solidFill>
                <a:schemeClr val="bg1"/>
              </a:solidFill>
              <a:latin typeface="锐字云字库准圆体1.0" panose="02010604000000000000" charset="-122"/>
              <a:ea typeface="锐字云字库准圆体1.0" panose="02010604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bldLvl="0" animBg="1"/>
      <p:bldP spid="18" grpId="0"/>
      <p:bldP spid="20" grpId="0"/>
      <p:bldP spid="21" grpId="0"/>
      <p:bldP spid="7" grpId="0"/>
      <p:bldP spid="31" grpId="0"/>
      <p:bldP spid="35" grpId="0"/>
      <p:bldP spid="1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443" y="2222673"/>
            <a:ext cx="12595117" cy="2949575"/>
            <a:chOff x="13443" y="2222673"/>
            <a:chExt cx="12595117" cy="2949575"/>
          </a:xfrm>
        </p:grpSpPr>
        <p:grpSp>
          <p:nvGrpSpPr>
            <p:cNvPr id="2" name="组合 101"/>
            <p:cNvGrpSpPr/>
            <p:nvPr/>
          </p:nvGrpSpPr>
          <p:grpSpPr>
            <a:xfrm>
              <a:off x="13443" y="2222673"/>
              <a:ext cx="12595117" cy="2949575"/>
              <a:chOff x="-35917" y="2066925"/>
              <a:chExt cx="12198765" cy="2949575"/>
            </a:xfrm>
          </p:grpSpPr>
          <p:sp>
            <p:nvSpPr>
              <p:cNvPr id="89" name="矩形 21"/>
              <p:cNvSpPr>
                <a:spLocks noChangeArrowheads="1"/>
              </p:cNvSpPr>
              <p:nvPr/>
            </p:nvSpPr>
            <p:spPr bwMode="auto">
              <a:xfrm>
                <a:off x="-29152" y="2066925"/>
                <a:ext cx="12192000" cy="2949575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直接连接符 30"/>
              <p:cNvCxnSpPr>
                <a:cxnSpLocks noChangeShapeType="1"/>
              </p:cNvCxnSpPr>
              <p:nvPr/>
            </p:nvCxnSpPr>
            <p:spPr bwMode="auto">
              <a:xfrm>
                <a:off x="-35917" y="2066925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cxnSp>
            <p:nvCxnSpPr>
              <p:cNvPr id="91" name="直接连接符 31"/>
              <p:cNvCxnSpPr>
                <a:cxnSpLocks noChangeShapeType="1"/>
              </p:cNvCxnSpPr>
              <p:nvPr/>
            </p:nvCxnSpPr>
            <p:spPr bwMode="auto">
              <a:xfrm>
                <a:off x="-35917" y="5016500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grpSp>
            <p:nvGrpSpPr>
              <p:cNvPr id="3" name="组合 5"/>
              <p:cNvGrpSpPr/>
              <p:nvPr/>
            </p:nvGrpSpPr>
            <p:grpSpPr bwMode="auto">
              <a:xfrm>
                <a:off x="0" y="2414588"/>
                <a:ext cx="12133434" cy="1479550"/>
                <a:chOff x="0" y="0"/>
                <a:chExt cx="12192000" cy="1480457"/>
              </a:xfrm>
            </p:grpSpPr>
            <p:sp>
              <p:nvSpPr>
                <p:cNvPr id="93" name="弧形 44"/>
                <p:cNvSpPr/>
                <p:nvPr/>
              </p:nvSpPr>
              <p:spPr bwMode="auto">
                <a:xfrm>
                  <a:off x="5356225" y="0"/>
                  <a:ext cx="1479550" cy="1480457"/>
                </a:xfrm>
                <a:custGeom>
                  <a:avLst/>
                  <a:gdLst/>
                  <a:ahLst/>
                  <a:cxnLst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  <a:cxn ang="0">
                      <a:pos x="739775" y="740229"/>
                    </a:cxn>
                    <a:cxn ang="0">
                      <a:pos x="0" y="740228"/>
                    </a:cxn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</a:cxnLst>
                  <a:rect l="0" t="0" r="r" b="b"/>
                  <a:pathLst>
                    <a:path w="1479550" h="1480457" stroke="0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  <a:lnTo>
                        <a:pt x="739775" y="740229"/>
                      </a:lnTo>
                      <a:lnTo>
                        <a:pt x="0" y="740228"/>
                      </a:lnTo>
                      <a:close/>
                    </a:path>
                    <a:path w="1479550" h="1480457" fill="none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4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  <p:cxnSp>
              <p:nvCxnSpPr>
                <p:cNvPr id="95" name="直接连接符 49"/>
                <p:cNvCxnSpPr>
                  <a:cxnSpLocks noChangeShapeType="1"/>
                </p:cNvCxnSpPr>
                <p:nvPr/>
              </p:nvCxnSpPr>
              <p:spPr bwMode="auto">
                <a:xfrm>
                  <a:off x="683895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</p:grpSp>
          <p:sp>
            <p:nvSpPr>
              <p:cNvPr id="97" name="椭圆 57"/>
              <p:cNvSpPr>
                <a:spLocks noChangeArrowheads="1"/>
              </p:cNvSpPr>
              <p:nvPr/>
            </p:nvSpPr>
            <p:spPr bwMode="auto">
              <a:xfrm>
                <a:off x="5439371" y="2524125"/>
                <a:ext cx="1247775" cy="1249363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724723" y="3015997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20637" y="4104828"/>
              <a:ext cx="324612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40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sym typeface="+mn-ea"/>
                </a:rPr>
                <a:t>故事背景介绍</a:t>
              </a:r>
              <a:endPara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02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故事背景介绍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305" y="1787525"/>
            <a:ext cx="11616055" cy="4269105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800" dirty="0" smtClean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5517759" y="6056679"/>
            <a:ext cx="1066800" cy="919655"/>
          </a:xfrm>
          <a:prstGeom prst="triangl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895" y="1958975"/>
            <a:ext cx="113995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题材选取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整蛊类型（参考：正常的大冒险）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闯关类型（模拟金庸群侠传）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推理益智类型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幽默类型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895" y="3902710"/>
            <a:ext cx="1123124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背景设置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结合时下火热的游戏：《绝地求生大逃杀》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经典的超级玛丽救公主模式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热推理播剧 （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守卫者二号楼）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动漫集合（亚瑟王宫殿）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社会热词（原谅村）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875" y="6976110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集思广益，头脑风暴</a:t>
            </a:r>
            <a:endParaRPr lang="zh-CN" altLang="en-US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443" y="2222673"/>
            <a:ext cx="12588132" cy="2962275"/>
            <a:chOff x="13443" y="2222673"/>
            <a:chExt cx="12588132" cy="2962275"/>
          </a:xfrm>
        </p:grpSpPr>
        <p:grpSp>
          <p:nvGrpSpPr>
            <p:cNvPr id="2" name="组合 101"/>
            <p:cNvGrpSpPr/>
            <p:nvPr/>
          </p:nvGrpSpPr>
          <p:grpSpPr>
            <a:xfrm>
              <a:off x="13443" y="2222673"/>
              <a:ext cx="12588132" cy="2962275"/>
              <a:chOff x="-35917" y="2066925"/>
              <a:chExt cx="12192000" cy="2962275"/>
            </a:xfrm>
          </p:grpSpPr>
          <p:sp>
            <p:nvSpPr>
              <p:cNvPr id="89" name="矩形 21"/>
              <p:cNvSpPr>
                <a:spLocks noChangeArrowheads="1"/>
              </p:cNvSpPr>
              <p:nvPr/>
            </p:nvSpPr>
            <p:spPr bwMode="auto">
              <a:xfrm>
                <a:off x="-35917" y="2079625"/>
                <a:ext cx="12192000" cy="2949575"/>
              </a:xfrm>
              <a:prstGeom prst="rect">
                <a:avLst/>
              </a:prstGeom>
              <a:solidFill>
                <a:schemeClr val="bg1">
                  <a:alpha val="14999"/>
                </a:schemeClr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0" name="直接连接符 30"/>
              <p:cNvCxnSpPr>
                <a:cxnSpLocks noChangeShapeType="1"/>
              </p:cNvCxnSpPr>
              <p:nvPr/>
            </p:nvCxnSpPr>
            <p:spPr bwMode="auto">
              <a:xfrm>
                <a:off x="-35917" y="2066925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cxnSp>
            <p:nvCxnSpPr>
              <p:cNvPr id="91" name="直接连接符 31"/>
              <p:cNvCxnSpPr>
                <a:cxnSpLocks noChangeShapeType="1"/>
              </p:cNvCxnSpPr>
              <p:nvPr/>
            </p:nvCxnSpPr>
            <p:spPr bwMode="auto">
              <a:xfrm>
                <a:off x="-35917" y="5016500"/>
                <a:ext cx="12192000" cy="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</a:ln>
            </p:spPr>
          </p:cxnSp>
          <p:grpSp>
            <p:nvGrpSpPr>
              <p:cNvPr id="3" name="组合 5"/>
              <p:cNvGrpSpPr/>
              <p:nvPr/>
            </p:nvGrpSpPr>
            <p:grpSpPr bwMode="auto">
              <a:xfrm>
                <a:off x="0" y="2414588"/>
                <a:ext cx="12133434" cy="1479550"/>
                <a:chOff x="0" y="0"/>
                <a:chExt cx="12192000" cy="1480457"/>
              </a:xfrm>
            </p:grpSpPr>
            <p:sp>
              <p:nvSpPr>
                <p:cNvPr id="93" name="弧形 44"/>
                <p:cNvSpPr/>
                <p:nvPr/>
              </p:nvSpPr>
              <p:spPr bwMode="auto">
                <a:xfrm>
                  <a:off x="5356225" y="0"/>
                  <a:ext cx="1479550" cy="1480457"/>
                </a:xfrm>
                <a:custGeom>
                  <a:avLst/>
                  <a:gdLst/>
                  <a:ahLst/>
                  <a:cxnLst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  <a:cxn ang="0">
                      <a:pos x="739775" y="740229"/>
                    </a:cxn>
                    <a:cxn ang="0">
                      <a:pos x="0" y="740228"/>
                    </a:cxn>
                    <a:cxn ang="0">
                      <a:pos x="0" y="740228"/>
                    </a:cxn>
                    <a:cxn ang="0">
                      <a:pos x="739775" y="0"/>
                    </a:cxn>
                    <a:cxn ang="0">
                      <a:pos x="1479550" y="740229"/>
                    </a:cxn>
                  </a:cxnLst>
                  <a:rect l="0" t="0" r="r" b="b"/>
                  <a:pathLst>
                    <a:path w="1479550" h="1480457" stroke="0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  <a:lnTo>
                        <a:pt x="739775" y="740229"/>
                      </a:lnTo>
                      <a:lnTo>
                        <a:pt x="0" y="740228"/>
                      </a:lnTo>
                      <a:close/>
                    </a:path>
                    <a:path w="1479550" h="1480457" fill="none">
                      <a:moveTo>
                        <a:pt x="0" y="740228"/>
                      </a:moveTo>
                      <a:cubicBezTo>
                        <a:pt x="0" y="331411"/>
                        <a:pt x="331209" y="0"/>
                        <a:pt x="739775" y="0"/>
                      </a:cubicBezTo>
                      <a:cubicBezTo>
                        <a:pt x="1148341" y="0"/>
                        <a:pt x="1479550" y="331412"/>
                        <a:pt x="1479550" y="740229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94" name="直接连接符 48"/>
                <p:cNvCxnSpPr>
                  <a:cxnSpLocks noChangeShapeType="1"/>
                </p:cNvCxnSpPr>
                <p:nvPr/>
              </p:nvCxnSpPr>
              <p:spPr bwMode="auto">
                <a:xfrm>
                  <a:off x="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  <p:cxnSp>
              <p:nvCxnSpPr>
                <p:cNvPr id="95" name="直接连接符 49"/>
                <p:cNvCxnSpPr>
                  <a:cxnSpLocks noChangeShapeType="1"/>
                </p:cNvCxnSpPr>
                <p:nvPr/>
              </p:nvCxnSpPr>
              <p:spPr bwMode="auto">
                <a:xfrm>
                  <a:off x="6838950" y="733875"/>
                  <a:ext cx="5353050" cy="0"/>
                </a:xfrm>
                <a:prstGeom prst="line">
                  <a:avLst/>
                </a:prstGeom>
                <a:noFill/>
                <a:ln w="12700" cmpd="sng">
                  <a:solidFill>
                    <a:schemeClr val="bg1">
                      <a:alpha val="70000"/>
                    </a:schemeClr>
                  </a:solidFill>
                  <a:round/>
                </a:ln>
              </p:spPr>
            </p:cxnSp>
          </p:grpSp>
          <p:sp>
            <p:nvSpPr>
              <p:cNvPr id="97" name="椭圆 57"/>
              <p:cNvSpPr>
                <a:spLocks noChangeArrowheads="1"/>
              </p:cNvSpPr>
              <p:nvPr/>
            </p:nvSpPr>
            <p:spPr bwMode="auto">
              <a:xfrm>
                <a:off x="5439371" y="2524125"/>
                <a:ext cx="1247775" cy="1249363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724723" y="3015997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3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87997" y="4050218"/>
              <a:ext cx="222504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</a:rPr>
                <a:t>功能介绍</a:t>
              </a:r>
              <a:endParaRPr lang="zh-CN" altLang="en-US" sz="40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6171" y="1872580"/>
            <a:ext cx="3477614" cy="4795816"/>
            <a:chOff x="864171" y="1853334"/>
            <a:chExt cx="3477614" cy="4795816"/>
          </a:xfrm>
        </p:grpSpPr>
        <p:grpSp>
          <p:nvGrpSpPr>
            <p:cNvPr id="11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15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17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19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8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1067642" y="1884488"/>
                <a:ext cx="1764556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存档与读档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72195" y="2679765"/>
              <a:ext cx="3168352" cy="39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在主界面的选项中有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系统选项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一项可以设置存档，存档后可以继续游戏。关闭游戏后，保存信息在多个文件中，再次打开游戏时自动读档。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6579" y="1872580"/>
            <a:ext cx="3477614" cy="4795816"/>
            <a:chOff x="864171" y="1853334"/>
            <a:chExt cx="3477614" cy="4795816"/>
          </a:xfrm>
        </p:grpSpPr>
        <p:grpSp>
          <p:nvGrpSpPr>
            <p:cNvPr id="24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26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28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30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9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800216" y="1884488"/>
                <a:ext cx="2578705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文件信息读入写出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72195" y="2679765"/>
              <a:ext cx="3168352" cy="39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基本上所有的信息都是从文件中读取的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例如，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Monster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类的派生类、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Packsack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类、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类的派生类、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Protagonist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类等。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17011" y="1884979"/>
            <a:ext cx="3477614" cy="4699766"/>
            <a:chOff x="864171" y="1853334"/>
            <a:chExt cx="3477614" cy="4699766"/>
          </a:xfrm>
        </p:grpSpPr>
        <p:grpSp>
          <p:nvGrpSpPr>
            <p:cNvPr id="35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37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39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41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0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1282487" y="1875736"/>
                <a:ext cx="1764556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人性化设计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72195" y="2679765"/>
              <a:ext cx="3168352" cy="3538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++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控制台的前后背景颜色变换、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屏幕清除多余文字以不显冗余、信息提示（包括输入判断是否合法）、界面友好（语言幽默亲切，平易近人）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9"/>
          <p:cNvSpPr/>
          <p:nvPr/>
        </p:nvSpPr>
        <p:spPr bwMode="auto">
          <a:xfrm>
            <a:off x="407988" y="163513"/>
            <a:ext cx="619125" cy="630237"/>
          </a:xfrm>
          <a:custGeom>
            <a:avLst/>
            <a:gdLst/>
            <a:ahLst/>
            <a:cxnLst>
              <a:cxn ang="0">
                <a:pos x="318220" y="0"/>
              </a:cxn>
              <a:cxn ang="0">
                <a:pos x="611433" y="194354"/>
              </a:cxn>
              <a:cxn ang="0">
                <a:pos x="619265" y="219585"/>
              </a:cxn>
              <a:cxn ang="0">
                <a:pos x="256918" y="630260"/>
              </a:cxn>
              <a:cxn ang="0">
                <a:pos x="254088" y="629975"/>
              </a:cxn>
              <a:cxn ang="0">
                <a:pos x="0" y="318220"/>
              </a:cxn>
              <a:cxn ang="0">
                <a:pos x="318220" y="0"/>
              </a:cxn>
            </a:cxnLst>
            <a:rect l="0" t="0" r="r" b="b"/>
            <a:pathLst>
              <a:path w="619265" h="630260">
                <a:moveTo>
                  <a:pt x="318220" y="0"/>
                </a:moveTo>
                <a:cubicBezTo>
                  <a:pt x="450031" y="0"/>
                  <a:pt x="563124" y="80141"/>
                  <a:pt x="611433" y="194354"/>
                </a:cubicBezTo>
                <a:lnTo>
                  <a:pt x="619265" y="219585"/>
                </a:lnTo>
                <a:lnTo>
                  <a:pt x="256918" y="630260"/>
                </a:lnTo>
                <a:lnTo>
                  <a:pt x="254088" y="629975"/>
                </a:lnTo>
                <a:cubicBezTo>
                  <a:pt x="109080" y="600302"/>
                  <a:pt x="0" y="472000"/>
                  <a:pt x="0" y="318220"/>
                </a:cubicBezTo>
                <a:cubicBezTo>
                  <a:pt x="0" y="142472"/>
                  <a:pt x="142472" y="0"/>
                  <a:pt x="318220" y="0"/>
                </a:cubicBezTo>
                <a:close/>
              </a:path>
            </a:pathLst>
          </a:custGeom>
          <a:solidFill>
            <a:schemeClr val="bg1">
              <a:alpha val="89999"/>
            </a:schemeClr>
          </a:solidFill>
          <a:ln w="9525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11"/>
          <p:cNvCxnSpPr>
            <a:cxnSpLocks noChangeShapeType="1"/>
          </p:cNvCxnSpPr>
          <p:nvPr/>
        </p:nvCxnSpPr>
        <p:spPr bwMode="auto">
          <a:xfrm flipH="1">
            <a:off x="819150" y="404813"/>
            <a:ext cx="338138" cy="39528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368300" y="247650"/>
            <a:ext cx="5889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细黑" pitchFamily="2" charset="-122"/>
              </a:rPr>
              <a:t>03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细黑" pitchFamily="2" charset="-122"/>
            </a:endParaRPr>
          </a:p>
        </p:txBody>
      </p:sp>
      <p:cxnSp>
        <p:nvCxnSpPr>
          <p:cNvPr id="6" name="直接连接符 14"/>
          <p:cNvCxnSpPr>
            <a:cxnSpLocks noChangeShapeType="1"/>
          </p:cNvCxnSpPr>
          <p:nvPr/>
        </p:nvCxnSpPr>
        <p:spPr bwMode="auto">
          <a:xfrm flipV="1">
            <a:off x="398463" y="927819"/>
            <a:ext cx="11806980" cy="8657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</a:ln>
        </p:spPr>
      </p:cxnSp>
      <p:sp>
        <p:nvSpPr>
          <p:cNvPr id="12" name="TextBox 11"/>
          <p:cNvSpPr txBox="1"/>
          <p:nvPr/>
        </p:nvSpPr>
        <p:spPr>
          <a:xfrm>
            <a:off x="1188219" y="371445"/>
            <a:ext cx="360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6171" y="1872580"/>
            <a:ext cx="3477614" cy="4699766"/>
            <a:chOff x="864171" y="1853334"/>
            <a:chExt cx="3477614" cy="4699766"/>
          </a:xfrm>
        </p:grpSpPr>
        <p:grpSp>
          <p:nvGrpSpPr>
            <p:cNvPr id="11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15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17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19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8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1067642" y="1884488"/>
                <a:ext cx="1493172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战斗系统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72195" y="2679765"/>
              <a:ext cx="3168352" cy="3538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战斗系统（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Fight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类）使用了模板，提高了代码的重用性。同时战斗系统会根据不同的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Monster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做出不同的回应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36579" y="1872580"/>
            <a:ext cx="3477614" cy="4795816"/>
            <a:chOff x="864171" y="1853334"/>
            <a:chExt cx="3477614" cy="4795816"/>
          </a:xfrm>
        </p:grpSpPr>
        <p:grpSp>
          <p:nvGrpSpPr>
            <p:cNvPr id="24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26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28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30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9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800216" y="1884488"/>
                <a:ext cx="1493172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地图众多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72195" y="2679765"/>
              <a:ext cx="3168352" cy="39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地图有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处之多，分别布置有不同的任务、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Monster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、奖励惩罚等。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其中主人公每次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gg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后都会回到出生地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freshVillage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。地图之间联通，可以相互到达。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17011" y="1884979"/>
            <a:ext cx="3477614" cy="4783116"/>
            <a:chOff x="864171" y="1853334"/>
            <a:chExt cx="3477614" cy="4783116"/>
          </a:xfrm>
        </p:grpSpPr>
        <p:grpSp>
          <p:nvGrpSpPr>
            <p:cNvPr id="35" name="组合 17"/>
            <p:cNvGrpSpPr/>
            <p:nvPr/>
          </p:nvGrpSpPr>
          <p:grpSpPr>
            <a:xfrm rot="0">
              <a:off x="864171" y="1853334"/>
              <a:ext cx="3477614" cy="4699766"/>
              <a:chOff x="576139" y="1854250"/>
              <a:chExt cx="3096344" cy="3238743"/>
            </a:xfrm>
          </p:grpSpPr>
          <p:grpSp>
            <p:nvGrpSpPr>
              <p:cNvPr id="37" name="组合 1"/>
              <p:cNvGrpSpPr/>
              <p:nvPr/>
            </p:nvGrpSpPr>
            <p:grpSpPr bwMode="auto">
              <a:xfrm>
                <a:off x="576139" y="1854250"/>
                <a:ext cx="3096344" cy="3238743"/>
                <a:chOff x="827584" y="1491631"/>
                <a:chExt cx="1872208" cy="2520280"/>
              </a:xfrm>
            </p:grpSpPr>
            <p:grpSp>
              <p:nvGrpSpPr>
                <p:cNvPr id="39" name="组合 3"/>
                <p:cNvGrpSpPr/>
                <p:nvPr/>
              </p:nvGrpSpPr>
              <p:grpSpPr bwMode="auto">
                <a:xfrm>
                  <a:off x="827584" y="1491631"/>
                  <a:ext cx="1872208" cy="2520280"/>
                  <a:chOff x="827584" y="1203598"/>
                  <a:chExt cx="2160240" cy="3240360"/>
                </a:xfrm>
              </p:grpSpPr>
              <p:sp>
                <p:nvSpPr>
                  <p:cNvPr id="41" name="矩形 1"/>
                  <p:cNvSpPr/>
                  <p:nvPr/>
                </p:nvSpPr>
                <p:spPr>
                  <a:xfrm>
                    <a:off x="827171" y="1636557"/>
                    <a:ext cx="2161065" cy="2807401"/>
                  </a:xfrm>
                  <a:prstGeom prst="rect">
                    <a:avLst/>
                  </a:prstGeom>
                  <a:solidFill>
                    <a:schemeClr val="bg1"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2" name="矩形 2"/>
                  <p:cNvSpPr/>
                  <p:nvPr/>
                </p:nvSpPr>
                <p:spPr>
                  <a:xfrm>
                    <a:off x="827171" y="1204021"/>
                    <a:ext cx="2161065" cy="43253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40" name="矩形 3"/>
                <p:cNvSpPr>
                  <a:spLocks noChangeArrowheads="1"/>
                </p:cNvSpPr>
                <p:nvPr/>
              </p:nvSpPr>
              <p:spPr bwMode="auto">
                <a:xfrm>
                  <a:off x="827584" y="2283718"/>
                  <a:ext cx="1728192" cy="246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171450" indent="-171450" eaLnBrk="1" hangingPunct="1">
                    <a:buFont typeface="Wingdings" panose="05000000000000000000" pitchFamily="2" charset="2"/>
                    <a:buChar char="n"/>
                  </a:pPr>
                  <a:endPara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835270" y="1875736"/>
                <a:ext cx="2578705" cy="317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</a:t>
                </a:r>
                <a:r>
                  <a:rPr lang="zh-CN" altLang="en-US" sz="2400" b="1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商店物品购买出售</a:t>
                </a:r>
                <a:endParaRPr lang="zh-CN" altLang="en-US" sz="24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905520" y="2667065"/>
              <a:ext cx="3168352" cy="3969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商店支持购买物品和出售物品（购买时原价，出售时价格有所减少）支持批量购买和出售，物品信息从文件读入，可以无限购买（理论），这涉及游戏平衡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自定义</PresentationFormat>
  <Paragraphs>229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华文细黑</vt:lpstr>
      <vt:lpstr>Open Sans Light</vt:lpstr>
      <vt:lpstr>Roboto condensed</vt:lpstr>
      <vt:lpstr>Lato Regular</vt:lpstr>
      <vt:lpstr>Calibri</vt:lpstr>
      <vt:lpstr>Arial Unicode MS</vt:lpstr>
      <vt:lpstr>Impact</vt:lpstr>
      <vt:lpstr>Yu Gothic UI Light</vt:lpstr>
      <vt:lpstr>Segoe Print</vt:lpstr>
      <vt:lpstr>文鼎行楷碑体_B</vt:lpstr>
      <vt:lpstr>锐字云字库准圆体1.0</vt:lpstr>
      <vt:lpstr>等线 Light</vt:lpstr>
      <vt:lpstr>楷体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Ocean</dc:creator>
  <cp:lastModifiedBy>lenovo</cp:lastModifiedBy>
  <cp:revision>118</cp:revision>
  <dcterms:created xsi:type="dcterms:W3CDTF">2017-07-12T07:54:00Z</dcterms:created>
  <dcterms:modified xsi:type="dcterms:W3CDTF">2017-09-14T16:00:59Z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