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E094E9-9A78-4A61-821C-416288C9DBFD}">
          <p14:sldIdLst>
            <p14:sldId id="256"/>
            <p14:sldId id="258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9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1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0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83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2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27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33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1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6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75EA-B69C-4E98-A1F6-448EF35F28C2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6FDC-CC9F-40BE-AB9B-B13EBFDD0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オウオストル</a:t>
            </a:r>
            <a:endParaRPr kumimoji="1" lang="ja-JP" altLang="en-US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アナニ、オトス、オウ、トル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2632" y="4596080"/>
            <a:ext cx="16209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チームメンバー</a:t>
            </a:r>
            <a:endParaRPr lang="en-US" altLang="ja-JP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井上</a:t>
            </a:r>
            <a:endParaRPr lang="en-US" altLang="ja-JP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白</a:t>
            </a:r>
            <a:r>
              <a:rPr lang="ja-JP" alt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枝</a:t>
            </a:r>
            <a:endParaRPr lang="en-US" altLang="ja-JP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国弘</a:t>
            </a:r>
            <a:endParaRPr lang="en-US" altLang="ja-JP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森田</a:t>
            </a:r>
          </a:p>
        </p:txBody>
      </p:sp>
    </p:spTree>
    <p:extLst>
      <p:ext uri="{BB962C8B-B14F-4D97-AF65-F5344CB8AC3E}">
        <p14:creationId xmlns:p14="http://schemas.microsoft.com/office/powerpoint/2010/main" val="129976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93124" y="436606"/>
            <a:ext cx="10760675" cy="587357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オストル</a:t>
            </a:r>
            <a:r>
              <a:rPr kumimoji="1" lang="en-US" altLang="ja-JP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×</a:t>
            </a:r>
            <a:r>
              <a:rPr kumimoji="1" lang="ja-JP" altLang="en-US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将棋</a:t>
            </a:r>
            <a:endParaRPr kumimoji="1" lang="ja-JP" altLang="en-US" b="1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000" b="1" dirty="0" smtClean="0"/>
              <a:t>オス、オトス、トルが基本のオストル</a:t>
            </a:r>
            <a:r>
              <a:rPr lang="ja-JP" altLang="en-US" sz="3000" b="1" dirty="0" smtClean="0"/>
              <a:t>、そこに将棋の各駒の</a:t>
            </a:r>
            <a:r>
              <a:rPr lang="ja-JP" altLang="en-US" sz="3000" b="1" u="sng" dirty="0" smtClean="0">
                <a:solidFill>
                  <a:srgbClr val="FF0000"/>
                </a:solidFill>
              </a:rPr>
              <a:t>動き</a:t>
            </a:r>
            <a:r>
              <a:rPr lang="ja-JP" altLang="en-US" sz="3000" b="1" dirty="0" smtClean="0"/>
              <a:t>を追加し、盤面もなんと従来の</a:t>
            </a:r>
            <a:r>
              <a:rPr lang="en-US" altLang="ja-JP" sz="3000" b="1" u="sng" dirty="0" smtClean="0">
                <a:solidFill>
                  <a:srgbClr val="FF0000"/>
                </a:solidFill>
              </a:rPr>
              <a:t>1.8</a:t>
            </a:r>
            <a:r>
              <a:rPr lang="ja-JP" altLang="en-US" sz="3000" b="1" u="sng" dirty="0" smtClean="0">
                <a:solidFill>
                  <a:srgbClr val="FF0000"/>
                </a:solidFill>
              </a:rPr>
              <a:t>倍</a:t>
            </a:r>
            <a:r>
              <a:rPr lang="ja-JP" altLang="en-US" sz="1200" b="1" dirty="0" smtClean="0"/>
              <a:t>（</a:t>
            </a:r>
            <a:r>
              <a:rPr lang="en-US" altLang="ja-JP" sz="1200" b="1" dirty="0" smtClean="0"/>
              <a:t>5</a:t>
            </a:r>
            <a:r>
              <a:rPr lang="ja-JP" altLang="en-US" sz="1200" b="1" dirty="0" smtClean="0"/>
              <a:t>*</a:t>
            </a:r>
            <a:r>
              <a:rPr lang="en-US" altLang="ja-JP" sz="1200" b="1" dirty="0" smtClean="0"/>
              <a:t>5</a:t>
            </a:r>
            <a:r>
              <a:rPr lang="ja-JP" altLang="en-US" sz="1200" b="1" dirty="0" smtClean="0"/>
              <a:t>から</a:t>
            </a:r>
            <a:r>
              <a:rPr lang="en-US" altLang="ja-JP" sz="1200" b="1" dirty="0" smtClean="0"/>
              <a:t>9</a:t>
            </a:r>
            <a:r>
              <a:rPr lang="ja-JP" altLang="en-US" sz="1200" b="1" dirty="0" smtClean="0"/>
              <a:t>*</a:t>
            </a:r>
            <a:r>
              <a:rPr lang="en-US" altLang="ja-JP" sz="1200" b="1" dirty="0" smtClean="0"/>
              <a:t>9</a:t>
            </a:r>
            <a:r>
              <a:rPr lang="ja-JP" altLang="en-US" sz="1200" b="1" dirty="0" smtClean="0"/>
              <a:t>へ）</a:t>
            </a:r>
            <a:r>
              <a:rPr lang="ja-JP" altLang="en-US" sz="3000" b="1" dirty="0" smtClean="0"/>
              <a:t>に拡張することで、</a:t>
            </a:r>
            <a:r>
              <a:rPr lang="ja-JP" altLang="en-US" sz="3000" b="1" dirty="0"/>
              <a:t>更</a:t>
            </a:r>
            <a:r>
              <a:rPr lang="ja-JP" altLang="en-US" sz="3000" b="1" dirty="0" smtClean="0"/>
              <a:t>なる戦略性を持たせ、幅広い戦い方ができるように</a:t>
            </a:r>
            <a:r>
              <a:rPr lang="ja-JP" altLang="en-US" sz="3000" b="1" dirty="0" smtClean="0"/>
              <a:t>なりました。</a:t>
            </a:r>
            <a:endParaRPr lang="en-US" altLang="ja-JP" sz="3000" b="1" dirty="0" smtClean="0"/>
          </a:p>
          <a:p>
            <a:pPr marL="0" indent="0">
              <a:buNone/>
            </a:pPr>
            <a:endParaRPr lang="en-US" altLang="ja-JP" sz="3000" b="1" dirty="0" smtClean="0"/>
          </a:p>
          <a:p>
            <a:r>
              <a:rPr lang="ja-JP" altLang="en-US" sz="3000" b="1" dirty="0" smtClean="0"/>
              <a:t>オストル本来の穴に落とすという楽しみ方も</a:t>
            </a:r>
            <a:r>
              <a:rPr lang="ja-JP" altLang="en-US" sz="3000" b="1" dirty="0" smtClean="0"/>
              <a:t>健在しており穴</a:t>
            </a:r>
            <a:r>
              <a:rPr lang="ja-JP" altLang="en-US" sz="3000" b="1" dirty="0" smtClean="0"/>
              <a:t>に落とした駒は将棋のように自分の駒として使用</a:t>
            </a:r>
            <a:r>
              <a:rPr lang="ja-JP" altLang="en-US" sz="3000" b="1" dirty="0" smtClean="0"/>
              <a:t>可能になります。</a:t>
            </a:r>
            <a:endParaRPr lang="en-US" altLang="ja-JP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1857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yabusa.io/makuake/upload/project/4232/detail_4232_1525233240.png?width=640&amp;quality=95&amp;format=png&amp;ttl=31536000&amp;fo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38" y="365125"/>
            <a:ext cx="9073013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8555941" y="6361324"/>
            <a:ext cx="292760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※</a:t>
            </a:r>
            <a:r>
              <a:rPr lang="ja-JP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公式ページより引用</a:t>
            </a:r>
            <a:endParaRPr lang="ja-JP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5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0465" y="365125"/>
            <a:ext cx="7943334" cy="1325563"/>
          </a:xfrm>
        </p:spPr>
        <p:txBody>
          <a:bodyPr/>
          <a:lstStyle/>
          <a:p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将棋の駒の動き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2827" y="1027906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ãå°æ£ åã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13" y="1625513"/>
            <a:ext cx="8985492" cy="45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ルール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245755"/>
            <a:ext cx="10515600" cy="4351338"/>
          </a:xfrm>
        </p:spPr>
        <p:txBody>
          <a:bodyPr/>
          <a:lstStyle/>
          <a:p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ルールは単純、相手の王をとれば勝ち</a:t>
            </a:r>
            <a:endParaRPr kumimoji="1" lang="en-US" altLang="ja-JP" dirty="0" smtClean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駒を使って場外に落とす、穴を使ってオトス、とにかく相手の王をとれば勝ちとなります。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785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44362" y="276233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ご清聴ありがとうございました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65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154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HGSｺﾞｼｯｸE</vt:lpstr>
      <vt:lpstr>HGS創英角ﾎﾟｯﾌﾟ体</vt:lpstr>
      <vt:lpstr>游ゴシック</vt:lpstr>
      <vt:lpstr>游ゴシック Light</vt:lpstr>
      <vt:lpstr>Arial</vt:lpstr>
      <vt:lpstr>Office テーマ</vt:lpstr>
      <vt:lpstr>オウオストル</vt:lpstr>
      <vt:lpstr>オストル×将棋</vt:lpstr>
      <vt:lpstr>PowerPoint プレゼンテーション</vt:lpstr>
      <vt:lpstr>将棋の駒の動き</vt:lpstr>
      <vt:lpstr>ルール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オウオストル</dc:title>
  <dc:creator>Administrator</dc:creator>
  <cp:lastModifiedBy>Administrator</cp:lastModifiedBy>
  <cp:revision>7</cp:revision>
  <dcterms:created xsi:type="dcterms:W3CDTF">2018-11-09T03:46:03Z</dcterms:created>
  <dcterms:modified xsi:type="dcterms:W3CDTF">2018-11-12T01:09:43Z</dcterms:modified>
</cp:coreProperties>
</file>