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E094E9-9A78-4A61-821C-416288C9DBFD}">
          <p14:sldIdLst>
            <p14:sldId id="256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9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1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9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0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83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2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27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33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1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6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75EA-B69C-4E98-A1F6-448EF35F28C2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オウオストル</a:t>
            </a:r>
            <a:endParaRPr kumimoji="1" lang="ja-JP" altLang="en-US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アナニ、オトス、オウ、トル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76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オストル</a:t>
            </a:r>
            <a:r>
              <a:rPr kumimoji="1" lang="en-US" altLang="ja-JP" b="1" dirty="0" smtClean="0"/>
              <a:t>×</a:t>
            </a:r>
            <a:r>
              <a:rPr kumimoji="1" lang="ja-JP" altLang="en-US" b="1" dirty="0" smtClean="0"/>
              <a:t>将棋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000" dirty="0" smtClean="0"/>
              <a:t>オス、オトス、トルが基本のオストル</a:t>
            </a:r>
            <a:r>
              <a:rPr lang="ja-JP" altLang="en-US" sz="3000" dirty="0" smtClean="0"/>
              <a:t>、そこに将棋の各駒の</a:t>
            </a:r>
            <a:r>
              <a:rPr lang="ja-JP" altLang="en-US" sz="3000" u="sng" dirty="0" smtClean="0">
                <a:solidFill>
                  <a:srgbClr val="FF0000"/>
                </a:solidFill>
              </a:rPr>
              <a:t>動き</a:t>
            </a:r>
            <a:r>
              <a:rPr lang="ja-JP" altLang="en-US" sz="3000" dirty="0" smtClean="0"/>
              <a:t>を追加し、盤面もなんと従来の</a:t>
            </a:r>
            <a:r>
              <a:rPr lang="en-US" altLang="ja-JP" sz="3000" u="sng" dirty="0" smtClean="0">
                <a:solidFill>
                  <a:srgbClr val="FF0000"/>
                </a:solidFill>
              </a:rPr>
              <a:t>1.8</a:t>
            </a:r>
            <a:r>
              <a:rPr lang="ja-JP" altLang="en-US" sz="3000" u="sng" dirty="0" smtClean="0">
                <a:solidFill>
                  <a:srgbClr val="FF0000"/>
                </a:solidFill>
              </a:rPr>
              <a:t>倍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*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から</a:t>
            </a:r>
            <a:r>
              <a:rPr lang="en-US" altLang="ja-JP" sz="1200" dirty="0" smtClean="0"/>
              <a:t>9</a:t>
            </a:r>
            <a:r>
              <a:rPr lang="ja-JP" altLang="en-US" sz="1200" dirty="0" smtClean="0"/>
              <a:t>*</a:t>
            </a:r>
            <a:r>
              <a:rPr lang="en-US" altLang="ja-JP" sz="1200" dirty="0" smtClean="0"/>
              <a:t>9</a:t>
            </a:r>
            <a:r>
              <a:rPr lang="ja-JP" altLang="en-US" sz="1200" dirty="0" smtClean="0"/>
              <a:t>へ）</a:t>
            </a:r>
            <a:r>
              <a:rPr lang="ja-JP" altLang="en-US" sz="3000" dirty="0" smtClean="0"/>
              <a:t>に拡張することで、</a:t>
            </a:r>
            <a:r>
              <a:rPr lang="ja-JP" altLang="en-US" sz="3000" dirty="0"/>
              <a:t>更</a:t>
            </a:r>
            <a:r>
              <a:rPr lang="ja-JP" altLang="en-US" sz="3000" dirty="0" smtClean="0"/>
              <a:t>なる戦略性を持たせ、幅広い戦い方ができるようになりました！</a:t>
            </a:r>
            <a:endParaRPr lang="en-US" altLang="ja-JP" sz="3000" dirty="0" smtClean="0"/>
          </a:p>
          <a:p>
            <a:r>
              <a:rPr lang="ja-JP" altLang="en-US" sz="3000" dirty="0" smtClean="0"/>
              <a:t>オストル本来の穴に落とすという楽しみ方も健在！穴に落とした駒は将棋のように自分の駒として使用可能！</a:t>
            </a:r>
            <a:endParaRPr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21857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yabusa.io/makuake/upload/project/4232/detail_4232_1525233240.png?width=640&amp;quality=95&amp;format=png&amp;ttl=31536000&amp;fo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9073013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5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Office テーマ</vt:lpstr>
      <vt:lpstr>オウオストル</vt:lpstr>
      <vt:lpstr>オストル×将棋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オウオストル</dc:title>
  <dc:creator>Administrator</dc:creator>
  <cp:lastModifiedBy>Administrator</cp:lastModifiedBy>
  <cp:revision>3</cp:revision>
  <dcterms:created xsi:type="dcterms:W3CDTF">2018-11-09T03:46:03Z</dcterms:created>
  <dcterms:modified xsi:type="dcterms:W3CDTF">2018-11-09T04:06:22Z</dcterms:modified>
</cp:coreProperties>
</file>