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66" autoAdjust="0"/>
  </p:normalViewPr>
  <p:slideViewPr>
    <p:cSldViewPr snapToGrid="0">
      <p:cViewPr>
        <p:scale>
          <a:sx n="80" d="100"/>
          <a:sy n="80" d="100"/>
        </p:scale>
        <p:origin x="288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5" y="13235823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899997" indent="0" algn="ctr">
              <a:buNone/>
              <a:defRPr sz="3937"/>
            </a:lvl2pPr>
            <a:lvl3pPr marL="1799996" indent="0" algn="ctr">
              <a:buNone/>
              <a:defRPr sz="3543"/>
            </a:lvl3pPr>
            <a:lvl4pPr marL="2699993" indent="0" algn="ctr">
              <a:buNone/>
              <a:defRPr sz="3150"/>
            </a:lvl4pPr>
            <a:lvl5pPr marL="3599991" indent="0" algn="ctr">
              <a:buNone/>
              <a:defRPr sz="3150"/>
            </a:lvl5pPr>
            <a:lvl6pPr marL="4499988" indent="0" algn="ctr">
              <a:buNone/>
              <a:defRPr sz="3150"/>
            </a:lvl6pPr>
            <a:lvl7pPr marL="5399987" indent="0" algn="ctr">
              <a:buNone/>
              <a:defRPr sz="3150"/>
            </a:lvl7pPr>
            <a:lvl8pPr marL="6299983" indent="0" algn="ctr">
              <a:buNone/>
              <a:defRPr sz="3150"/>
            </a:lvl8pPr>
            <a:lvl9pPr marL="719998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0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19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7" y="1341665"/>
            <a:ext cx="3881393" cy="213558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8" y="1341665"/>
            <a:ext cx="11419171" cy="213558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899997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79999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69999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99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499988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39998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98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19998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0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2"/>
            <a:ext cx="15525572" cy="487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4" y="6177497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997" indent="0">
              <a:buNone/>
              <a:defRPr sz="3937" b="1"/>
            </a:lvl2pPr>
            <a:lvl3pPr marL="1799996" indent="0">
              <a:buNone/>
              <a:defRPr sz="3543" b="1"/>
            </a:lvl3pPr>
            <a:lvl4pPr marL="2699993" indent="0">
              <a:buNone/>
              <a:defRPr sz="3150" b="1"/>
            </a:lvl4pPr>
            <a:lvl5pPr marL="3599991" indent="0">
              <a:buNone/>
              <a:defRPr sz="3150" b="1"/>
            </a:lvl5pPr>
            <a:lvl6pPr marL="4499988" indent="0">
              <a:buNone/>
              <a:defRPr sz="3150" b="1"/>
            </a:lvl6pPr>
            <a:lvl7pPr marL="5399987" indent="0">
              <a:buNone/>
              <a:defRPr sz="3150" b="1"/>
            </a:lvl7pPr>
            <a:lvl8pPr marL="6299983" indent="0">
              <a:buNone/>
              <a:defRPr sz="3150" b="1"/>
            </a:lvl8pPr>
            <a:lvl9pPr marL="719998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4" y="9204993"/>
            <a:ext cx="7615123" cy="135391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7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997" indent="0">
              <a:buNone/>
              <a:defRPr sz="3937" b="1"/>
            </a:lvl2pPr>
            <a:lvl3pPr marL="1799996" indent="0">
              <a:buNone/>
              <a:defRPr sz="3543" b="1"/>
            </a:lvl3pPr>
            <a:lvl4pPr marL="2699993" indent="0">
              <a:buNone/>
              <a:defRPr sz="3150" b="1"/>
            </a:lvl4pPr>
            <a:lvl5pPr marL="3599991" indent="0">
              <a:buNone/>
              <a:defRPr sz="3150" b="1"/>
            </a:lvl5pPr>
            <a:lvl6pPr marL="4499988" indent="0">
              <a:buNone/>
              <a:defRPr sz="3150" b="1"/>
            </a:lvl6pPr>
            <a:lvl7pPr marL="5399987" indent="0">
              <a:buNone/>
              <a:defRPr sz="3150" b="1"/>
            </a:lvl7pPr>
            <a:lvl8pPr marL="6299983" indent="0">
              <a:buNone/>
              <a:defRPr sz="3150" b="1"/>
            </a:lvl8pPr>
            <a:lvl9pPr marL="719998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3"/>
            <a:ext cx="7652626" cy="135391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9"/>
            <a:ext cx="5805682" cy="587999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1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4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899997" indent="0">
              <a:buNone/>
              <a:defRPr sz="2756"/>
            </a:lvl2pPr>
            <a:lvl3pPr marL="1799996" indent="0">
              <a:buNone/>
              <a:defRPr sz="2362"/>
            </a:lvl3pPr>
            <a:lvl4pPr marL="2699993" indent="0">
              <a:buNone/>
              <a:defRPr sz="1968"/>
            </a:lvl4pPr>
            <a:lvl5pPr marL="3599991" indent="0">
              <a:buNone/>
              <a:defRPr sz="1968"/>
            </a:lvl5pPr>
            <a:lvl6pPr marL="4499988" indent="0">
              <a:buNone/>
              <a:defRPr sz="1968"/>
            </a:lvl6pPr>
            <a:lvl7pPr marL="5399987" indent="0">
              <a:buNone/>
              <a:defRPr sz="1968"/>
            </a:lvl7pPr>
            <a:lvl8pPr marL="6299983" indent="0">
              <a:buNone/>
              <a:defRPr sz="1968"/>
            </a:lvl8pPr>
            <a:lvl9pPr marL="7199981" indent="0">
              <a:buNone/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38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9"/>
            <a:ext cx="5805682" cy="587999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899997" indent="0">
              <a:buNone/>
              <a:defRPr sz="5511"/>
            </a:lvl2pPr>
            <a:lvl3pPr marL="1799996" indent="0">
              <a:buNone/>
              <a:defRPr sz="4725"/>
            </a:lvl3pPr>
            <a:lvl4pPr marL="2699993" indent="0">
              <a:buNone/>
              <a:defRPr sz="3937"/>
            </a:lvl4pPr>
            <a:lvl5pPr marL="3599991" indent="0">
              <a:buNone/>
              <a:defRPr sz="3937"/>
            </a:lvl5pPr>
            <a:lvl6pPr marL="4499988" indent="0">
              <a:buNone/>
              <a:defRPr sz="3937"/>
            </a:lvl6pPr>
            <a:lvl7pPr marL="5399987" indent="0">
              <a:buNone/>
              <a:defRPr sz="3937"/>
            </a:lvl7pPr>
            <a:lvl8pPr marL="6299983" indent="0">
              <a:buNone/>
              <a:defRPr sz="3937"/>
            </a:lvl8pPr>
            <a:lvl9pPr marL="719998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4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899997" indent="0">
              <a:buNone/>
              <a:defRPr sz="2756"/>
            </a:lvl2pPr>
            <a:lvl3pPr marL="1799996" indent="0">
              <a:buNone/>
              <a:defRPr sz="2362"/>
            </a:lvl3pPr>
            <a:lvl4pPr marL="2699993" indent="0">
              <a:buNone/>
              <a:defRPr sz="1968"/>
            </a:lvl4pPr>
            <a:lvl5pPr marL="3599991" indent="0">
              <a:buNone/>
              <a:defRPr sz="1968"/>
            </a:lvl5pPr>
            <a:lvl6pPr marL="4499988" indent="0">
              <a:buNone/>
              <a:defRPr sz="1968"/>
            </a:lvl6pPr>
            <a:lvl7pPr marL="5399987" indent="0">
              <a:buNone/>
              <a:defRPr sz="1968"/>
            </a:lvl7pPr>
            <a:lvl8pPr marL="6299983" indent="0">
              <a:buNone/>
              <a:defRPr sz="1968"/>
            </a:lvl8pPr>
            <a:lvl9pPr marL="7199981" indent="0">
              <a:buNone/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2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23356650"/>
            <a:ext cx="4050149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AA6C-8E06-43B1-8513-7B41A4C1E081}" type="datetimeFigureOut">
              <a:rPr lang="zh-CN" altLang="en-US" smtClean="0"/>
              <a:t>2022/7/3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50"/>
            <a:ext cx="6075224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23356650"/>
            <a:ext cx="4050149" cy="1341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5423-8BD9-4E7A-A6F6-F38539154A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3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99996" rtl="0" eaLnBrk="1" latinLnBrk="0" hangingPunct="1">
        <a:lnSpc>
          <a:spcPct val="90000"/>
        </a:lnSpc>
        <a:spcBef>
          <a:spcPct val="0"/>
        </a:spcBef>
        <a:buNone/>
        <a:defRPr sz="86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99" indent="-449999" algn="l" defTabSz="1799996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5511" kern="1200">
          <a:solidFill>
            <a:schemeClr val="tx1"/>
          </a:solidFill>
          <a:latin typeface="+mn-lt"/>
          <a:ea typeface="+mn-ea"/>
          <a:cs typeface="+mn-cs"/>
        </a:defRPr>
      </a:lvl1pPr>
      <a:lvl2pPr marL="1349996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49995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49992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49989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49988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49985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49982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49979" indent="-449999" algn="l" defTabSz="179999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899997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699993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599991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499988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399987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299983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199981" algn="l" defTabSz="1799996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EB327D3-D180-A29B-9284-1D93076336EE}"/>
              </a:ext>
            </a:extLst>
          </p:cNvPr>
          <p:cNvSpPr/>
          <p:nvPr/>
        </p:nvSpPr>
        <p:spPr>
          <a:xfrm>
            <a:off x="3867935" y="2423777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DD1185-2829-E057-10F5-0535FE097A10}"/>
              </a:ext>
            </a:extLst>
          </p:cNvPr>
          <p:cNvSpPr txBox="1"/>
          <p:nvPr/>
        </p:nvSpPr>
        <p:spPr>
          <a:xfrm>
            <a:off x="4066093" y="263367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取指周期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70D15-08B6-A4B2-81F4-D3F14E446FA9}"/>
              </a:ext>
            </a:extLst>
          </p:cNvPr>
          <p:cNvSpPr txBox="1"/>
          <p:nvPr/>
        </p:nvSpPr>
        <p:spPr>
          <a:xfrm>
            <a:off x="3994421" y="2980371"/>
            <a:ext cx="994000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 err="1"/>
              <a:t>memread</a:t>
            </a:r>
            <a:r>
              <a:rPr lang="en-US" altLang="zh-CN" sz="1018"/>
              <a:t>=1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6C5B9E-5B77-2543-AC96-5588FEC4B583}"/>
              </a:ext>
            </a:extLst>
          </p:cNvPr>
          <p:cNvSpPr/>
          <p:nvPr/>
        </p:nvSpPr>
        <p:spPr>
          <a:xfrm>
            <a:off x="5809292" y="2423777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0031E0-8C3C-8384-97B9-95DFCC3CA655}"/>
              </a:ext>
            </a:extLst>
          </p:cNvPr>
          <p:cNvSpPr txBox="1"/>
          <p:nvPr/>
        </p:nvSpPr>
        <p:spPr>
          <a:xfrm>
            <a:off x="6007450" y="263367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取指周期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C335E4-5BEA-5DE6-A2EB-5C2F523DB232}"/>
              </a:ext>
            </a:extLst>
          </p:cNvPr>
          <p:cNvSpPr txBox="1"/>
          <p:nvPr/>
        </p:nvSpPr>
        <p:spPr>
          <a:xfrm>
            <a:off x="5935778" y="2980373"/>
            <a:ext cx="994000" cy="56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irwrite=1</a:t>
            </a:r>
          </a:p>
          <a:p>
            <a:pPr algn="ctr"/>
            <a:r>
              <a:rPr lang="en-US" altLang="zh-CN" sz="1018"/>
              <a:t>alusrcb=001</a:t>
            </a:r>
          </a:p>
          <a:p>
            <a:pPr algn="ctr"/>
            <a:r>
              <a:rPr lang="en-US" altLang="zh-CN" sz="1018"/>
              <a:t>pcwrite=1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7C1FA4B-1EA5-C852-EC4B-486F42C7D2C3}"/>
              </a:ext>
            </a:extLst>
          </p:cNvPr>
          <p:cNvSpPr/>
          <p:nvPr/>
        </p:nvSpPr>
        <p:spPr>
          <a:xfrm>
            <a:off x="7750649" y="2423777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E1E125-182C-0F62-F55A-28DE3CB12F24}"/>
              </a:ext>
            </a:extLst>
          </p:cNvPr>
          <p:cNvSpPr txBox="1"/>
          <p:nvPr/>
        </p:nvSpPr>
        <p:spPr>
          <a:xfrm>
            <a:off x="7948810" y="263367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指令译码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2733EF-5C2B-BEE8-147B-CB60A2D625B8}"/>
              </a:ext>
            </a:extLst>
          </p:cNvPr>
          <p:cNvSpPr txBox="1"/>
          <p:nvPr/>
        </p:nvSpPr>
        <p:spPr>
          <a:xfrm>
            <a:off x="7877137" y="2980373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aluop=1</a:t>
            </a:r>
          </a:p>
          <a:p>
            <a:pPr algn="ctr"/>
            <a:r>
              <a:rPr lang="en-US" altLang="zh-CN" sz="1018"/>
              <a:t>alusrcb=011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0F8D75A-553B-6579-FF83-D2BDC15F3464}"/>
              </a:ext>
            </a:extLst>
          </p:cNvPr>
          <p:cNvSpPr/>
          <p:nvPr/>
        </p:nvSpPr>
        <p:spPr>
          <a:xfrm>
            <a:off x="3062712" y="4854304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517746-4DDA-AC3B-8D0B-A687BFDA7A3E}"/>
              </a:ext>
            </a:extLst>
          </p:cNvPr>
          <p:cNvSpPr txBox="1"/>
          <p:nvPr/>
        </p:nvSpPr>
        <p:spPr>
          <a:xfrm>
            <a:off x="3260871" y="506420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访存地址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EEDD9D-F4FF-DAB6-0F76-EEDD341F8EA5}"/>
              </a:ext>
            </a:extLst>
          </p:cNvPr>
          <p:cNvSpPr txBox="1"/>
          <p:nvPr/>
        </p:nvSpPr>
        <p:spPr>
          <a:xfrm>
            <a:off x="3189200" y="5410901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5D5C4F8-64F5-4F15-D835-3BAEB80A5D44}"/>
              </a:ext>
            </a:extLst>
          </p:cNvPr>
          <p:cNvSpPr/>
          <p:nvPr/>
        </p:nvSpPr>
        <p:spPr>
          <a:xfrm>
            <a:off x="2038301" y="6626324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C2BA2C-1812-2ECE-338D-F8518137521E}"/>
              </a:ext>
            </a:extLst>
          </p:cNvPr>
          <p:cNvSpPr txBox="1"/>
          <p:nvPr/>
        </p:nvSpPr>
        <p:spPr>
          <a:xfrm>
            <a:off x="2236459" y="683622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存储器读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5E4094-DABE-B2F4-9C06-4DE303F5AACF}"/>
              </a:ext>
            </a:extLst>
          </p:cNvPr>
          <p:cNvSpPr txBox="1"/>
          <p:nvPr/>
        </p:nvSpPr>
        <p:spPr>
          <a:xfrm>
            <a:off x="2164788" y="7182920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  <a:p>
            <a:pPr algn="ctr"/>
            <a:r>
              <a:rPr lang="en-US" altLang="zh-CN" sz="1018"/>
              <a:t>memread=1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8E90EE8-7B90-B732-99AB-6F96D7589283}"/>
              </a:ext>
            </a:extLst>
          </p:cNvPr>
          <p:cNvSpPr/>
          <p:nvPr/>
        </p:nvSpPr>
        <p:spPr>
          <a:xfrm>
            <a:off x="2038301" y="8398345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046607C-0F3E-D867-D1C6-C0050D0ED68C}"/>
              </a:ext>
            </a:extLst>
          </p:cNvPr>
          <p:cNvSpPr txBox="1"/>
          <p:nvPr/>
        </p:nvSpPr>
        <p:spPr>
          <a:xfrm>
            <a:off x="2236459" y="8608247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存储器读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0324B13-8BD0-FD99-6589-EFE6856E9FD8}"/>
              </a:ext>
            </a:extLst>
          </p:cNvPr>
          <p:cNvSpPr txBox="1"/>
          <p:nvPr/>
        </p:nvSpPr>
        <p:spPr>
          <a:xfrm>
            <a:off x="2164788" y="8954938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  <a:p>
            <a:pPr algn="ctr"/>
            <a:r>
              <a:rPr lang="en-US" altLang="zh-CN" sz="1018"/>
              <a:t>memread=1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65329DF-A375-7C4D-1B22-4EF75A303279}"/>
              </a:ext>
            </a:extLst>
          </p:cNvPr>
          <p:cNvSpPr/>
          <p:nvPr/>
        </p:nvSpPr>
        <p:spPr>
          <a:xfrm>
            <a:off x="2038301" y="1017036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030D8C-E5D8-89BD-DC2D-24788033C805}"/>
              </a:ext>
            </a:extLst>
          </p:cNvPr>
          <p:cNvSpPr txBox="1"/>
          <p:nvPr/>
        </p:nvSpPr>
        <p:spPr>
          <a:xfrm>
            <a:off x="2236459" y="10380265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存储器读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613126-04F6-B882-F5C6-A8E9A84372E9}"/>
              </a:ext>
            </a:extLst>
          </p:cNvPr>
          <p:cNvSpPr txBox="1"/>
          <p:nvPr/>
        </p:nvSpPr>
        <p:spPr>
          <a:xfrm>
            <a:off x="2164788" y="10726957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memread=1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ACEB5A-B9F1-212B-E6C5-78E8FF3D3011}"/>
              </a:ext>
            </a:extLst>
          </p:cNvPr>
          <p:cNvSpPr/>
          <p:nvPr/>
        </p:nvSpPr>
        <p:spPr>
          <a:xfrm>
            <a:off x="4108754" y="6626324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74EEFA-F10A-377F-BD8B-1405BAE9DC42}"/>
              </a:ext>
            </a:extLst>
          </p:cNvPr>
          <p:cNvSpPr txBox="1"/>
          <p:nvPr/>
        </p:nvSpPr>
        <p:spPr>
          <a:xfrm>
            <a:off x="4306912" y="683622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存储器写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9E16A7-518C-1BD2-6EA0-F034E3076233}"/>
              </a:ext>
            </a:extLst>
          </p:cNvPr>
          <p:cNvSpPr txBox="1"/>
          <p:nvPr/>
        </p:nvSpPr>
        <p:spPr>
          <a:xfrm>
            <a:off x="4235240" y="7182920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  <a:p>
            <a:pPr algn="ctr"/>
            <a:r>
              <a:rPr lang="en-US" altLang="zh-CN" sz="1018"/>
              <a:t>memwrite=1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748E9CA-5FA2-7D50-5695-14763AEF1A51}"/>
              </a:ext>
            </a:extLst>
          </p:cNvPr>
          <p:cNvSpPr/>
          <p:nvPr/>
        </p:nvSpPr>
        <p:spPr>
          <a:xfrm>
            <a:off x="4108754" y="8398345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921464-F769-C834-2660-B8BD173CE9D2}"/>
              </a:ext>
            </a:extLst>
          </p:cNvPr>
          <p:cNvSpPr txBox="1"/>
          <p:nvPr/>
        </p:nvSpPr>
        <p:spPr>
          <a:xfrm>
            <a:off x="4306912" y="8608247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存储器写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869C83A-F5A3-2B7F-1214-0AAA6F007BA0}"/>
              </a:ext>
            </a:extLst>
          </p:cNvPr>
          <p:cNvSpPr txBox="1"/>
          <p:nvPr/>
        </p:nvSpPr>
        <p:spPr>
          <a:xfrm>
            <a:off x="4235240" y="8954938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  <a:p>
            <a:pPr algn="ctr"/>
            <a:r>
              <a:rPr lang="en-US" altLang="zh-CN" sz="1018"/>
              <a:t>memwrite=1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C6A563F-9708-D48B-9B22-C90B76717413}"/>
              </a:ext>
            </a:extLst>
          </p:cNvPr>
          <p:cNvSpPr/>
          <p:nvPr/>
        </p:nvSpPr>
        <p:spPr>
          <a:xfrm>
            <a:off x="4108754" y="1017036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36CDB2C-BA8A-2B66-9BD3-2B48E610A881}"/>
              </a:ext>
            </a:extLst>
          </p:cNvPr>
          <p:cNvSpPr txBox="1"/>
          <p:nvPr/>
        </p:nvSpPr>
        <p:spPr>
          <a:xfrm>
            <a:off x="4306912" y="10380265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存储器写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EB7554-4CC5-B7E6-3EA4-B2B0EB06C921}"/>
              </a:ext>
            </a:extLst>
          </p:cNvPr>
          <p:cNvSpPr txBox="1"/>
          <p:nvPr/>
        </p:nvSpPr>
        <p:spPr>
          <a:xfrm>
            <a:off x="4235240" y="10726959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memwrite=1</a:t>
            </a:r>
          </a:p>
          <a:p>
            <a:pPr algn="ctr"/>
            <a:r>
              <a:rPr lang="en-US" altLang="zh-CN" sz="1018"/>
              <a:t>iord=1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756FD12-FBD2-2FB5-D1F3-069A3FA4E764}"/>
              </a:ext>
            </a:extLst>
          </p:cNvPr>
          <p:cNvSpPr/>
          <p:nvPr/>
        </p:nvSpPr>
        <p:spPr>
          <a:xfrm>
            <a:off x="7746888" y="8894534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39F5124-26C7-AF2C-5313-CACC0696EA1D}"/>
              </a:ext>
            </a:extLst>
          </p:cNvPr>
          <p:cNvSpPr txBox="1"/>
          <p:nvPr/>
        </p:nvSpPr>
        <p:spPr>
          <a:xfrm>
            <a:off x="7945046" y="9104435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典型</a:t>
            </a:r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19CB6C6-EF88-22DE-23BF-5E78413AC90A}"/>
              </a:ext>
            </a:extLst>
          </p:cNvPr>
          <p:cNvSpPr txBox="1"/>
          <p:nvPr/>
        </p:nvSpPr>
        <p:spPr>
          <a:xfrm>
            <a:off x="7873375" y="9451130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aluop=111</a:t>
            </a:r>
          </a:p>
          <a:p>
            <a:pPr algn="ctr"/>
            <a:r>
              <a:rPr lang="en-US" altLang="zh-CN" sz="1018"/>
              <a:t>alusrca=01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AEDB134-4491-536A-FD29-C46E60CE2038}"/>
              </a:ext>
            </a:extLst>
          </p:cNvPr>
          <p:cNvSpPr/>
          <p:nvPr/>
        </p:nvSpPr>
        <p:spPr>
          <a:xfrm>
            <a:off x="6556211" y="7545241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07ACB8D-219B-1CC8-EA2A-E4DBD0914C04}"/>
              </a:ext>
            </a:extLst>
          </p:cNvPr>
          <p:cNvSpPr txBox="1"/>
          <p:nvPr/>
        </p:nvSpPr>
        <p:spPr>
          <a:xfrm>
            <a:off x="6754369" y="775514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JR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842ED33-B0A7-D4C4-E1C4-ECF0DE758238}"/>
              </a:ext>
            </a:extLst>
          </p:cNvPr>
          <p:cNvSpPr txBox="1"/>
          <p:nvPr/>
        </p:nvSpPr>
        <p:spPr>
          <a:xfrm>
            <a:off x="6682696" y="8101834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pcwrite=1</a:t>
            </a:r>
          </a:p>
          <a:p>
            <a:pPr algn="ctr"/>
            <a:r>
              <a:rPr lang="en-US" altLang="zh-CN" sz="1018"/>
              <a:t>aluop=111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alusrcb=110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1A5395E-A68A-415F-B228-B6C9043B9D1F}"/>
              </a:ext>
            </a:extLst>
          </p:cNvPr>
          <p:cNvSpPr/>
          <p:nvPr/>
        </p:nvSpPr>
        <p:spPr>
          <a:xfrm>
            <a:off x="5302392" y="4871247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9AE74-01B9-0214-EA7A-FBBAF2A336A6}"/>
              </a:ext>
            </a:extLst>
          </p:cNvPr>
          <p:cNvSpPr txBox="1"/>
          <p:nvPr/>
        </p:nvSpPr>
        <p:spPr>
          <a:xfrm>
            <a:off x="5500551" y="5081149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SLL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3E2470D-D407-A6AE-9353-4D351E46AE4F}"/>
              </a:ext>
            </a:extLst>
          </p:cNvPr>
          <p:cNvSpPr txBox="1"/>
          <p:nvPr/>
        </p:nvSpPr>
        <p:spPr>
          <a:xfrm>
            <a:off x="5428881" y="5427840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aluop=111</a:t>
            </a:r>
          </a:p>
          <a:p>
            <a:pPr algn="ctr"/>
            <a:r>
              <a:rPr lang="en-US" altLang="zh-CN" sz="1018"/>
              <a:t>alusrca=10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545CB26-6D65-7881-B316-10A288AF6688}"/>
              </a:ext>
            </a:extLst>
          </p:cNvPr>
          <p:cNvSpPr/>
          <p:nvPr/>
        </p:nvSpPr>
        <p:spPr>
          <a:xfrm>
            <a:off x="6215365" y="1017036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C582F86-BCC9-D8B5-D80C-84276E33EB0B}"/>
              </a:ext>
            </a:extLst>
          </p:cNvPr>
          <p:cNvSpPr txBox="1"/>
          <p:nvPr/>
        </p:nvSpPr>
        <p:spPr>
          <a:xfrm>
            <a:off x="6413523" y="1038026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指令写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4D557D1-3E69-D52B-8AA9-4EBA110995CD}"/>
              </a:ext>
            </a:extLst>
          </p:cNvPr>
          <p:cNvSpPr txBox="1"/>
          <p:nvPr/>
        </p:nvSpPr>
        <p:spPr>
          <a:xfrm>
            <a:off x="6341852" y="10726959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E8E096B-C854-42C4-7570-C08998082DC3}"/>
              </a:ext>
            </a:extLst>
          </p:cNvPr>
          <p:cNvSpPr/>
          <p:nvPr/>
        </p:nvSpPr>
        <p:spPr>
          <a:xfrm>
            <a:off x="12714166" y="6727340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4A6577-291E-7039-A102-0219B6BC02D6}"/>
              </a:ext>
            </a:extLst>
          </p:cNvPr>
          <p:cNvSpPr txBox="1"/>
          <p:nvPr/>
        </p:nvSpPr>
        <p:spPr>
          <a:xfrm>
            <a:off x="12912324" y="693724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BEQ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A5B141B-58C8-9D8B-BA27-3A7CE71A1246}"/>
              </a:ext>
            </a:extLst>
          </p:cNvPr>
          <p:cNvSpPr txBox="1"/>
          <p:nvPr/>
        </p:nvSpPr>
        <p:spPr>
          <a:xfrm>
            <a:off x="12840653" y="7283936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aluop=010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pcwritecond=1</a:t>
            </a:r>
          </a:p>
          <a:p>
            <a:pPr algn="ctr"/>
            <a:r>
              <a:rPr lang="en-US" altLang="zh-CN" sz="1018"/>
              <a:t>pcsource=01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DA5CF03-D368-7823-68EE-BD1459E8B8E3}"/>
              </a:ext>
            </a:extLst>
          </p:cNvPr>
          <p:cNvSpPr/>
          <p:nvPr/>
        </p:nvSpPr>
        <p:spPr>
          <a:xfrm>
            <a:off x="14257214" y="6727340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6CF7B53-65BA-B5C5-01E0-70C72F382EE9}"/>
              </a:ext>
            </a:extLst>
          </p:cNvPr>
          <p:cNvSpPr txBox="1"/>
          <p:nvPr/>
        </p:nvSpPr>
        <p:spPr>
          <a:xfrm>
            <a:off x="14455375" y="693724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BNE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B0F441-87E4-5536-FBDC-A71ABF93B679}"/>
              </a:ext>
            </a:extLst>
          </p:cNvPr>
          <p:cNvSpPr txBox="1"/>
          <p:nvPr/>
        </p:nvSpPr>
        <p:spPr>
          <a:xfrm>
            <a:off x="14383702" y="7283936"/>
            <a:ext cx="994000" cy="87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aluop=011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pcwritecond=1</a:t>
            </a:r>
          </a:p>
          <a:p>
            <a:pPr algn="ctr"/>
            <a:r>
              <a:rPr lang="en-US" altLang="zh-CN" sz="1018"/>
              <a:t>pcsource=01</a:t>
            </a:r>
          </a:p>
          <a:p>
            <a:pPr algn="ctr"/>
            <a:endParaRPr lang="en-US" altLang="zh-CN" sz="1018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1117D30-38A0-2EB5-3A55-A7C10D2D1B20}"/>
              </a:ext>
            </a:extLst>
          </p:cNvPr>
          <p:cNvSpPr/>
          <p:nvPr/>
        </p:nvSpPr>
        <p:spPr>
          <a:xfrm>
            <a:off x="9579368" y="6710398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8D142C-2DDE-E874-CE5E-031EFDC28205}"/>
              </a:ext>
            </a:extLst>
          </p:cNvPr>
          <p:cNvSpPr txBox="1"/>
          <p:nvPr/>
        </p:nvSpPr>
        <p:spPr>
          <a:xfrm>
            <a:off x="9777526" y="6920300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C0FF95-61CD-D847-2805-DFFA83EC7B01}"/>
              </a:ext>
            </a:extLst>
          </p:cNvPr>
          <p:cNvSpPr txBox="1"/>
          <p:nvPr/>
        </p:nvSpPr>
        <p:spPr>
          <a:xfrm>
            <a:off x="9705855" y="7266994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pcwrite=1</a:t>
            </a:r>
          </a:p>
          <a:p>
            <a:pPr algn="ctr"/>
            <a:r>
              <a:rPr lang="en-US" altLang="zh-CN" sz="1018"/>
              <a:t>pcsource=10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53B054B-ABB8-2E02-797A-B504CFB3AB39}"/>
              </a:ext>
            </a:extLst>
          </p:cNvPr>
          <p:cNvSpPr/>
          <p:nvPr/>
        </p:nvSpPr>
        <p:spPr>
          <a:xfrm>
            <a:off x="11141468" y="6710398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C0A50C6-374C-6603-1FB3-564104227A16}"/>
              </a:ext>
            </a:extLst>
          </p:cNvPr>
          <p:cNvSpPr txBox="1"/>
          <p:nvPr/>
        </p:nvSpPr>
        <p:spPr>
          <a:xfrm>
            <a:off x="11339626" y="6920300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JAL1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27192F2-1F41-CC45-6A58-080DF9D60A45}"/>
              </a:ext>
            </a:extLst>
          </p:cNvPr>
          <p:cNvSpPr txBox="1"/>
          <p:nvPr/>
        </p:nvSpPr>
        <p:spPr>
          <a:xfrm>
            <a:off x="11267954" y="7266994"/>
            <a:ext cx="994000" cy="40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aluop=000</a:t>
            </a:r>
          </a:p>
          <a:p>
            <a:pPr algn="ctr"/>
            <a:r>
              <a:rPr lang="en-US" altLang="zh-CN" sz="1018"/>
              <a:t>alusrcb=001</a:t>
            </a: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7C77C0D-6FEB-117B-E012-10D9290E722F}"/>
              </a:ext>
            </a:extLst>
          </p:cNvPr>
          <p:cNvSpPr/>
          <p:nvPr/>
        </p:nvSpPr>
        <p:spPr>
          <a:xfrm>
            <a:off x="11183188" y="8443643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8D4C648-CDCF-C37F-C161-ACC34FA6E6C0}"/>
              </a:ext>
            </a:extLst>
          </p:cNvPr>
          <p:cNvSpPr txBox="1"/>
          <p:nvPr/>
        </p:nvSpPr>
        <p:spPr>
          <a:xfrm>
            <a:off x="11381346" y="8653545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JAL2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39EAF3E-A523-1AE9-1318-189EA85F2841}"/>
              </a:ext>
            </a:extLst>
          </p:cNvPr>
          <p:cNvSpPr txBox="1"/>
          <p:nvPr/>
        </p:nvSpPr>
        <p:spPr>
          <a:xfrm>
            <a:off x="11309673" y="9000236"/>
            <a:ext cx="994000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regdst=10</a:t>
            </a:r>
          </a:p>
          <a:p>
            <a:pPr algn="ctr"/>
            <a:r>
              <a:rPr lang="en-US" altLang="zh-CN" sz="1018"/>
              <a:t>regwrite=1</a:t>
            </a:r>
          </a:p>
          <a:p>
            <a:pPr algn="ctr"/>
            <a:r>
              <a:rPr lang="en-US" altLang="zh-CN" sz="1018"/>
              <a:t>pcwrite=1</a:t>
            </a:r>
          </a:p>
          <a:p>
            <a:pPr algn="ctr"/>
            <a:r>
              <a:rPr lang="en-US" altLang="zh-CN" sz="1018"/>
              <a:t>pcsource=10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25D0AEF-63AE-77F9-0AFE-05E370FE5507}"/>
              </a:ext>
            </a:extLst>
          </p:cNvPr>
          <p:cNvSpPr/>
          <p:nvPr/>
        </p:nvSpPr>
        <p:spPr>
          <a:xfrm>
            <a:off x="11290747" y="10170338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C66633-8B96-D4B0-F65D-6503902FF47B}"/>
              </a:ext>
            </a:extLst>
          </p:cNvPr>
          <p:cNvSpPr txBox="1"/>
          <p:nvPr/>
        </p:nvSpPr>
        <p:spPr>
          <a:xfrm>
            <a:off x="11488906" y="10380239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JWAIT1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D26C0C1-0B08-0E4B-DDF1-50DCBFEC810D}"/>
              </a:ext>
            </a:extLst>
          </p:cNvPr>
          <p:cNvSpPr txBox="1"/>
          <p:nvPr/>
        </p:nvSpPr>
        <p:spPr>
          <a:xfrm>
            <a:off x="11417236" y="10726932"/>
            <a:ext cx="994000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memread=1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4270210-1394-F8EF-6753-A51FFA31E36E}"/>
              </a:ext>
            </a:extLst>
          </p:cNvPr>
          <p:cNvSpPr/>
          <p:nvPr/>
        </p:nvSpPr>
        <p:spPr>
          <a:xfrm>
            <a:off x="11332729" y="1218095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EF83542-5DEA-9204-1224-F54A24DCED4F}"/>
              </a:ext>
            </a:extLst>
          </p:cNvPr>
          <p:cNvSpPr txBox="1"/>
          <p:nvPr/>
        </p:nvSpPr>
        <p:spPr>
          <a:xfrm>
            <a:off x="11535791" y="12395849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JWAIT2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BA22088-5A13-55E6-2B52-B1270A7E1C4B}"/>
              </a:ext>
            </a:extLst>
          </p:cNvPr>
          <p:cNvSpPr txBox="1"/>
          <p:nvPr/>
        </p:nvSpPr>
        <p:spPr>
          <a:xfrm>
            <a:off x="11464120" y="12742545"/>
            <a:ext cx="994000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memread=1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DCF3A04-E7E9-E48B-DC1D-80BAD0C5F1E8}"/>
              </a:ext>
            </a:extLst>
          </p:cNvPr>
          <p:cNvSpPr/>
          <p:nvPr/>
        </p:nvSpPr>
        <p:spPr>
          <a:xfrm>
            <a:off x="9578486" y="329667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E1EED26-D1DB-6BAB-8F76-1304E7543594}"/>
              </a:ext>
            </a:extLst>
          </p:cNvPr>
          <p:cNvSpPr txBox="1"/>
          <p:nvPr/>
        </p:nvSpPr>
        <p:spPr>
          <a:xfrm>
            <a:off x="9776644" y="3506577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ADDI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3D4B0CB-8870-8243-84EF-3DB8D2FA872E}"/>
              </a:ext>
            </a:extLst>
          </p:cNvPr>
          <p:cNvSpPr txBox="1"/>
          <p:nvPr/>
        </p:nvSpPr>
        <p:spPr>
          <a:xfrm>
            <a:off x="9704973" y="3853271"/>
            <a:ext cx="994000" cy="56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aluop=000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alusrcb=010</a:t>
            </a: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B6D2DCE4-286F-1CF0-F50A-DD1F2E41D618}"/>
              </a:ext>
            </a:extLst>
          </p:cNvPr>
          <p:cNvSpPr/>
          <p:nvPr/>
        </p:nvSpPr>
        <p:spPr>
          <a:xfrm>
            <a:off x="11098739" y="329667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3EEA620-0C79-A337-9253-4565C3DDB309}"/>
              </a:ext>
            </a:extLst>
          </p:cNvPr>
          <p:cNvSpPr txBox="1"/>
          <p:nvPr/>
        </p:nvSpPr>
        <p:spPr>
          <a:xfrm>
            <a:off x="11296899" y="3506577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ANDI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54DE39C-DAE1-331E-9E4F-90F3930C2917}"/>
              </a:ext>
            </a:extLst>
          </p:cNvPr>
          <p:cNvSpPr txBox="1"/>
          <p:nvPr/>
        </p:nvSpPr>
        <p:spPr>
          <a:xfrm>
            <a:off x="11225226" y="3853271"/>
            <a:ext cx="994000" cy="56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aluop=001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alusrcb=100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50E5A5F-D643-5041-FCB8-5530822CE1CD}"/>
              </a:ext>
            </a:extLst>
          </p:cNvPr>
          <p:cNvSpPr/>
          <p:nvPr/>
        </p:nvSpPr>
        <p:spPr>
          <a:xfrm>
            <a:off x="12593689" y="329667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81C7D91-E1DF-062E-253D-1C452D40B63A}"/>
              </a:ext>
            </a:extLst>
          </p:cNvPr>
          <p:cNvSpPr txBox="1"/>
          <p:nvPr/>
        </p:nvSpPr>
        <p:spPr>
          <a:xfrm>
            <a:off x="12791850" y="3506578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ORI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98B753B-329C-A70F-BDE3-71DA4756F672}"/>
              </a:ext>
            </a:extLst>
          </p:cNvPr>
          <p:cNvSpPr txBox="1"/>
          <p:nvPr/>
        </p:nvSpPr>
        <p:spPr>
          <a:xfrm>
            <a:off x="12720177" y="3853271"/>
            <a:ext cx="994000" cy="56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aluop=110</a:t>
            </a:r>
          </a:p>
          <a:p>
            <a:pPr algn="ctr"/>
            <a:r>
              <a:rPr lang="en-US" altLang="zh-CN" sz="1018"/>
              <a:t>alusrca=01</a:t>
            </a:r>
          </a:p>
          <a:p>
            <a:pPr algn="ctr"/>
            <a:r>
              <a:rPr lang="en-US" altLang="zh-CN" sz="1018"/>
              <a:t>alusrcb=100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0A38C08-1985-C0A5-0E72-183623EC55E7}"/>
              </a:ext>
            </a:extLst>
          </p:cNvPr>
          <p:cNvSpPr/>
          <p:nvPr/>
        </p:nvSpPr>
        <p:spPr>
          <a:xfrm>
            <a:off x="14322135" y="4546716"/>
            <a:ext cx="1251879" cy="135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86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090631-B44E-B5AA-A5DF-5BEBDBDAAC20}"/>
              </a:ext>
            </a:extLst>
          </p:cNvPr>
          <p:cNvSpPr txBox="1"/>
          <p:nvPr/>
        </p:nvSpPr>
        <p:spPr>
          <a:xfrm>
            <a:off x="14520294" y="4756617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CN" altLang="en-US" sz="1018">
                <a:solidFill>
                  <a:schemeClr val="accent1">
                    <a:lumMod val="75000"/>
                  </a:schemeClr>
                </a:solidFill>
              </a:rPr>
              <a:t>指令写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EB4772C-D147-8EAA-69B8-142B91A4F599}"/>
              </a:ext>
            </a:extLst>
          </p:cNvPr>
          <p:cNvSpPr txBox="1"/>
          <p:nvPr/>
        </p:nvSpPr>
        <p:spPr>
          <a:xfrm>
            <a:off x="14448621" y="5103310"/>
            <a:ext cx="994000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/>
              <a:t>regwrite=1</a:t>
            </a: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EC5B795-2D1A-979C-3555-05DF68D63946}"/>
              </a:ext>
            </a:extLst>
          </p:cNvPr>
          <p:cNvCxnSpPr>
            <a:stCxn id="4" idx="6"/>
          </p:cNvCxnSpPr>
          <p:nvPr/>
        </p:nvCxnSpPr>
        <p:spPr>
          <a:xfrm>
            <a:off x="5119813" y="3102939"/>
            <a:ext cx="689478" cy="1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818F115-BE8A-C6D6-2B5C-7C7C69E76D8D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7061170" y="3102938"/>
            <a:ext cx="689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82A05614-A923-75FD-A18A-1F52A45D2773}"/>
              </a:ext>
            </a:extLst>
          </p:cNvPr>
          <p:cNvCxnSpPr>
            <a:stCxn id="12" idx="4"/>
            <a:endCxn id="18" idx="0"/>
          </p:cNvCxnSpPr>
          <p:nvPr/>
        </p:nvCxnSpPr>
        <p:spPr>
          <a:xfrm rot="5400000">
            <a:off x="5496523" y="1974238"/>
            <a:ext cx="1072201" cy="4687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269210F6-F52F-8207-8B36-2F01116A3060}"/>
              </a:ext>
            </a:extLst>
          </p:cNvPr>
          <p:cNvCxnSpPr>
            <a:stCxn id="12" idx="4"/>
            <a:endCxn id="57" idx="0"/>
          </p:cNvCxnSpPr>
          <p:nvPr/>
        </p:nvCxnSpPr>
        <p:spPr>
          <a:xfrm rot="5400000">
            <a:off x="6607889" y="3102549"/>
            <a:ext cx="1089145" cy="2448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DE7FC61-CA55-EA17-EF5F-0B3DE6D6EE61}"/>
              </a:ext>
            </a:extLst>
          </p:cNvPr>
          <p:cNvCxnSpPr>
            <a:stCxn id="12" idx="6"/>
            <a:endCxn id="92" idx="0"/>
          </p:cNvCxnSpPr>
          <p:nvPr/>
        </p:nvCxnSpPr>
        <p:spPr>
          <a:xfrm>
            <a:off x="9002528" y="3102938"/>
            <a:ext cx="1201895" cy="193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6CAF758A-CA68-915A-B11C-169EBF08819C}"/>
              </a:ext>
            </a:extLst>
          </p:cNvPr>
          <p:cNvCxnSpPr>
            <a:stCxn id="12" idx="6"/>
            <a:endCxn id="95" idx="0"/>
          </p:cNvCxnSpPr>
          <p:nvPr/>
        </p:nvCxnSpPr>
        <p:spPr>
          <a:xfrm>
            <a:off x="9002528" y="3102938"/>
            <a:ext cx="2722151" cy="193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3BD919E1-E87F-7447-084B-D0B44CBE9056}"/>
              </a:ext>
            </a:extLst>
          </p:cNvPr>
          <p:cNvCxnSpPr>
            <a:stCxn id="12" idx="6"/>
            <a:endCxn id="98" idx="0"/>
          </p:cNvCxnSpPr>
          <p:nvPr/>
        </p:nvCxnSpPr>
        <p:spPr>
          <a:xfrm>
            <a:off x="9002528" y="3102938"/>
            <a:ext cx="4217101" cy="193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527BFF18-3972-7C1A-761A-BF444DCB473C}"/>
              </a:ext>
            </a:extLst>
          </p:cNvPr>
          <p:cNvCxnSpPr>
            <a:stCxn id="92" idx="4"/>
            <a:endCxn id="101" idx="2"/>
          </p:cNvCxnSpPr>
          <p:nvPr/>
        </p:nvCxnSpPr>
        <p:spPr>
          <a:xfrm rot="16200000" flipH="1">
            <a:off x="11977842" y="2881587"/>
            <a:ext cx="570876" cy="4117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B0690FA8-DFCE-B2B9-4A1D-3753E91313A5}"/>
              </a:ext>
            </a:extLst>
          </p:cNvPr>
          <p:cNvCxnSpPr>
            <a:stCxn id="95" idx="4"/>
            <a:endCxn id="101" idx="2"/>
          </p:cNvCxnSpPr>
          <p:nvPr/>
        </p:nvCxnSpPr>
        <p:spPr>
          <a:xfrm rot="16200000" flipH="1">
            <a:off x="12737969" y="3641714"/>
            <a:ext cx="570876" cy="25974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61A51F7-A499-B8F3-67C2-AECD8D1648B7}"/>
              </a:ext>
            </a:extLst>
          </p:cNvPr>
          <p:cNvCxnSpPr>
            <a:stCxn id="98" idx="4"/>
            <a:endCxn id="101" idx="2"/>
          </p:cNvCxnSpPr>
          <p:nvPr/>
        </p:nvCxnSpPr>
        <p:spPr>
          <a:xfrm rot="16200000" flipH="1">
            <a:off x="13485444" y="4389189"/>
            <a:ext cx="570876" cy="1102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373DC68D-204D-6BEC-6B72-6BA1E13E81E8}"/>
              </a:ext>
            </a:extLst>
          </p:cNvPr>
          <p:cNvCxnSpPr>
            <a:stCxn id="101" idx="6"/>
            <a:endCxn id="4" idx="0"/>
          </p:cNvCxnSpPr>
          <p:nvPr/>
        </p:nvCxnSpPr>
        <p:spPr>
          <a:xfrm flipH="1" flipV="1">
            <a:off x="4493875" y="2423777"/>
            <a:ext cx="11080139" cy="2802103"/>
          </a:xfrm>
          <a:prstGeom prst="bentConnector4">
            <a:avLst>
              <a:gd name="adj1" fmla="val -2063"/>
              <a:gd name="adj2" fmla="val 108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35FC723D-98CF-5BB1-FF03-948BCB6DF7D6}"/>
              </a:ext>
            </a:extLst>
          </p:cNvPr>
          <p:cNvCxnSpPr>
            <a:stCxn id="18" idx="4"/>
            <a:endCxn id="24" idx="0"/>
          </p:cNvCxnSpPr>
          <p:nvPr/>
        </p:nvCxnSpPr>
        <p:spPr>
          <a:xfrm rot="5400000">
            <a:off x="2969600" y="5907273"/>
            <a:ext cx="413693" cy="1024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F7E94886-6507-0897-64A4-4EC1F4AF8101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 rot="16200000" flipH="1">
            <a:off x="4004826" y="5896456"/>
            <a:ext cx="413693" cy="104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B9BA748-5E18-A1DE-40AF-81C931906A4D}"/>
              </a:ext>
            </a:extLst>
          </p:cNvPr>
          <p:cNvCxnSpPr>
            <a:stCxn id="24" idx="4"/>
            <a:endCxn id="27" idx="0"/>
          </p:cNvCxnSpPr>
          <p:nvPr/>
        </p:nvCxnSpPr>
        <p:spPr>
          <a:xfrm>
            <a:off x="2664236" y="7984653"/>
            <a:ext cx="0" cy="41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26623B9-5986-635B-E1BD-0E11B5087ADE}"/>
              </a:ext>
            </a:extLst>
          </p:cNvPr>
          <p:cNvCxnSpPr>
            <a:stCxn id="27" idx="4"/>
            <a:endCxn id="33" idx="0"/>
          </p:cNvCxnSpPr>
          <p:nvPr/>
        </p:nvCxnSpPr>
        <p:spPr>
          <a:xfrm>
            <a:off x="2664236" y="9756671"/>
            <a:ext cx="0" cy="41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7594F61-1DF1-A6DA-660F-4F7327329C7F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4734691" y="7984653"/>
            <a:ext cx="0" cy="41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8F92479-B09D-C3DF-9665-83FED7D7748B}"/>
              </a:ext>
            </a:extLst>
          </p:cNvPr>
          <p:cNvCxnSpPr>
            <a:stCxn id="39" idx="4"/>
            <a:endCxn id="42" idx="0"/>
          </p:cNvCxnSpPr>
          <p:nvPr/>
        </p:nvCxnSpPr>
        <p:spPr>
          <a:xfrm>
            <a:off x="4734691" y="9756671"/>
            <a:ext cx="0" cy="41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7894AA1A-648E-0AC4-CAB5-BC558DAC0A08}"/>
              </a:ext>
            </a:extLst>
          </p:cNvPr>
          <p:cNvCxnSpPr>
            <a:stCxn id="33" idx="4"/>
          </p:cNvCxnSpPr>
          <p:nvPr/>
        </p:nvCxnSpPr>
        <p:spPr>
          <a:xfrm rot="16200000" flipH="1">
            <a:off x="4211195" y="9981735"/>
            <a:ext cx="1303019" cy="4396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1D8D3FE6-268D-23A9-4A90-2604E4A0EC8D}"/>
              </a:ext>
            </a:extLst>
          </p:cNvPr>
          <p:cNvCxnSpPr>
            <a:stCxn id="42" idx="4"/>
          </p:cNvCxnSpPr>
          <p:nvPr/>
        </p:nvCxnSpPr>
        <p:spPr>
          <a:xfrm rot="16200000" flipH="1">
            <a:off x="5246424" y="11016962"/>
            <a:ext cx="1303019" cy="23264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758BA16D-6084-B427-59F9-FD3CF53A5788}"/>
              </a:ext>
            </a:extLst>
          </p:cNvPr>
          <p:cNvCxnSpPr>
            <a:stCxn id="62" idx="4"/>
          </p:cNvCxnSpPr>
          <p:nvPr/>
        </p:nvCxnSpPr>
        <p:spPr>
          <a:xfrm>
            <a:off x="6841302" y="11528694"/>
            <a:ext cx="14029" cy="1303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53B4584-A5BD-6987-940F-D3C2003C06D5}"/>
              </a:ext>
            </a:extLst>
          </p:cNvPr>
          <p:cNvCxnSpPr>
            <a:stCxn id="89" idx="2"/>
          </p:cNvCxnSpPr>
          <p:nvPr/>
        </p:nvCxnSpPr>
        <p:spPr>
          <a:xfrm flipH="1" flipV="1">
            <a:off x="5931600" y="12833500"/>
            <a:ext cx="5401129" cy="2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2E146FE0-7D6A-69C9-C7B1-A6DF64E43C1B}"/>
              </a:ext>
            </a:extLst>
          </p:cNvPr>
          <p:cNvCxnSpPr>
            <a:stCxn id="12" idx="4"/>
            <a:endCxn id="54" idx="0"/>
          </p:cNvCxnSpPr>
          <p:nvPr/>
        </p:nvCxnSpPr>
        <p:spPr>
          <a:xfrm rot="5400000">
            <a:off x="5897802" y="5066454"/>
            <a:ext cx="3763136" cy="1194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2F0F1C05-49D1-2F3E-65C4-CAD94D874583}"/>
              </a:ext>
            </a:extLst>
          </p:cNvPr>
          <p:cNvCxnSpPr>
            <a:stCxn id="12" idx="4"/>
            <a:endCxn id="45" idx="0"/>
          </p:cNvCxnSpPr>
          <p:nvPr/>
        </p:nvCxnSpPr>
        <p:spPr>
          <a:xfrm rot="5400000">
            <a:off x="5818495" y="6336439"/>
            <a:ext cx="5112429" cy="3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4A29626-295A-D491-71D2-45FA4AA6C537}"/>
              </a:ext>
            </a:extLst>
          </p:cNvPr>
          <p:cNvCxnSpPr>
            <a:stCxn id="54" idx="4"/>
            <a:endCxn id="62" idx="0"/>
          </p:cNvCxnSpPr>
          <p:nvPr/>
        </p:nvCxnSpPr>
        <p:spPr>
          <a:xfrm flipH="1">
            <a:off x="6841305" y="8903569"/>
            <a:ext cx="340846" cy="12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552E407B-608B-C03C-C640-C4D3E38DA3AA}"/>
              </a:ext>
            </a:extLst>
          </p:cNvPr>
          <p:cNvCxnSpPr>
            <a:stCxn id="45" idx="4"/>
            <a:endCxn id="62" idx="0"/>
          </p:cNvCxnSpPr>
          <p:nvPr/>
        </p:nvCxnSpPr>
        <p:spPr>
          <a:xfrm flipH="1" flipV="1">
            <a:off x="6841305" y="10170366"/>
            <a:ext cx="1531523" cy="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80165DE6-1A12-244B-41BD-81BB107316B1}"/>
              </a:ext>
            </a:extLst>
          </p:cNvPr>
          <p:cNvCxnSpPr>
            <a:stCxn id="57" idx="4"/>
            <a:endCxn id="62" idx="0"/>
          </p:cNvCxnSpPr>
          <p:nvPr/>
        </p:nvCxnSpPr>
        <p:spPr>
          <a:xfrm>
            <a:off x="5928331" y="6229573"/>
            <a:ext cx="912971" cy="394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4580F764-6D0B-E9A6-3FDD-8468A857A279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486187" y="6484683"/>
            <a:ext cx="9743870" cy="2980385"/>
          </a:xfrm>
          <a:prstGeom prst="bentConnector4">
            <a:avLst>
              <a:gd name="adj1" fmla="val -4469"/>
              <a:gd name="adj2" fmla="val 175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5939DB73-0FD7-D251-409B-55DD9AEABF84}"/>
              </a:ext>
            </a:extLst>
          </p:cNvPr>
          <p:cNvCxnSpPr>
            <a:stCxn id="12" idx="4"/>
            <a:endCxn id="77" idx="0"/>
          </p:cNvCxnSpPr>
          <p:nvPr/>
        </p:nvCxnSpPr>
        <p:spPr>
          <a:xfrm rot="16200000" flipH="1">
            <a:off x="7826802" y="4331891"/>
            <a:ext cx="2928293" cy="1828719"/>
          </a:xfrm>
          <a:prstGeom prst="bentConnector3">
            <a:avLst>
              <a:gd name="adj1" fmla="val 7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562F28F5-9E51-5BC1-DA34-74A07FA1FA45}"/>
              </a:ext>
            </a:extLst>
          </p:cNvPr>
          <p:cNvCxnSpPr>
            <a:cxnSpLocks/>
            <a:stCxn id="12" idx="4"/>
            <a:endCxn id="80" idx="0"/>
          </p:cNvCxnSpPr>
          <p:nvPr/>
        </p:nvCxnSpPr>
        <p:spPr>
          <a:xfrm rot="16200000" flipH="1">
            <a:off x="8607852" y="3550841"/>
            <a:ext cx="2928293" cy="3390819"/>
          </a:xfrm>
          <a:prstGeom prst="bentConnector3">
            <a:avLst>
              <a:gd name="adj1" fmla="val 75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连接符: 肘形 210">
            <a:extLst>
              <a:ext uri="{FF2B5EF4-FFF2-40B4-BE49-F238E27FC236}">
                <a16:creationId xmlns:a16="http://schemas.microsoft.com/office/drawing/2014/main" id="{2CCCEE1F-9634-3A81-221D-15748B5DB0BB}"/>
              </a:ext>
            </a:extLst>
          </p:cNvPr>
          <p:cNvCxnSpPr>
            <a:stCxn id="12" idx="4"/>
            <a:endCxn id="65" idx="0"/>
          </p:cNvCxnSpPr>
          <p:nvPr/>
        </p:nvCxnSpPr>
        <p:spPr>
          <a:xfrm rot="16200000" flipH="1">
            <a:off x="9385730" y="2772963"/>
            <a:ext cx="2945235" cy="4963517"/>
          </a:xfrm>
          <a:prstGeom prst="bentConnector3">
            <a:avLst>
              <a:gd name="adj1" fmla="val 74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>
            <a:extLst>
              <a:ext uri="{FF2B5EF4-FFF2-40B4-BE49-F238E27FC236}">
                <a16:creationId xmlns:a16="http://schemas.microsoft.com/office/drawing/2014/main" id="{8563C2B6-8E06-A34B-D3D0-7539526BAFD9}"/>
              </a:ext>
            </a:extLst>
          </p:cNvPr>
          <p:cNvCxnSpPr>
            <a:stCxn id="12" idx="4"/>
            <a:endCxn id="68" idx="0"/>
          </p:cNvCxnSpPr>
          <p:nvPr/>
        </p:nvCxnSpPr>
        <p:spPr>
          <a:xfrm rot="16200000" flipH="1">
            <a:off x="10157254" y="2001439"/>
            <a:ext cx="2945235" cy="6506565"/>
          </a:xfrm>
          <a:prstGeom prst="bentConnector3">
            <a:avLst>
              <a:gd name="adj1" fmla="val 74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FBD7DF33-E12E-C0E8-1A44-4C7E7C53757C}"/>
              </a:ext>
            </a:extLst>
          </p:cNvPr>
          <p:cNvCxnSpPr>
            <a:stCxn id="77" idx="4"/>
            <a:endCxn id="86" idx="2"/>
          </p:cNvCxnSpPr>
          <p:nvPr/>
        </p:nvCxnSpPr>
        <p:spPr>
          <a:xfrm rot="16200000" flipH="1">
            <a:off x="9357639" y="8916394"/>
            <a:ext cx="2780776" cy="1085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74965A98-3423-AB68-29BC-96E4F2574981}"/>
              </a:ext>
            </a:extLst>
          </p:cNvPr>
          <p:cNvCxnSpPr>
            <a:stCxn id="86" idx="4"/>
            <a:endCxn id="89" idx="0"/>
          </p:cNvCxnSpPr>
          <p:nvPr/>
        </p:nvCxnSpPr>
        <p:spPr>
          <a:xfrm>
            <a:off x="11916687" y="11528666"/>
            <a:ext cx="41982" cy="65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AC4DE59-E625-B1C2-D9DB-4C79AD231EBD}"/>
              </a:ext>
            </a:extLst>
          </p:cNvPr>
          <p:cNvCxnSpPr>
            <a:endCxn id="86" idx="0"/>
          </p:cNvCxnSpPr>
          <p:nvPr/>
        </p:nvCxnSpPr>
        <p:spPr>
          <a:xfrm>
            <a:off x="11916687" y="9856754"/>
            <a:ext cx="0" cy="31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1C937677-8F0A-8889-037D-DCF3722CB78C}"/>
              </a:ext>
            </a:extLst>
          </p:cNvPr>
          <p:cNvCxnSpPr>
            <a:stCxn id="80" idx="4"/>
            <a:endCxn id="83" idx="0"/>
          </p:cNvCxnSpPr>
          <p:nvPr/>
        </p:nvCxnSpPr>
        <p:spPr>
          <a:xfrm>
            <a:off x="11767408" y="8068726"/>
            <a:ext cx="41720" cy="37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102D54FF-8409-E9DF-BE4C-D77C8D62EB5F}"/>
              </a:ext>
            </a:extLst>
          </p:cNvPr>
          <p:cNvCxnSpPr>
            <a:stCxn id="65" idx="4"/>
            <a:endCxn id="86" idx="6"/>
          </p:cNvCxnSpPr>
          <p:nvPr/>
        </p:nvCxnSpPr>
        <p:spPr>
          <a:xfrm rot="5400000">
            <a:off x="11559449" y="9068845"/>
            <a:ext cx="2763834" cy="797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8741B39F-DDDB-416E-95F9-A917D203991B}"/>
              </a:ext>
            </a:extLst>
          </p:cNvPr>
          <p:cNvCxnSpPr>
            <a:stCxn id="70" idx="2"/>
            <a:endCxn id="86" idx="6"/>
          </p:cNvCxnSpPr>
          <p:nvPr/>
        </p:nvCxnSpPr>
        <p:spPr>
          <a:xfrm rot="5400000">
            <a:off x="12366662" y="8335461"/>
            <a:ext cx="2690005" cy="2338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83EBE27-1C8E-D00E-D0E6-35C26225103F}"/>
              </a:ext>
            </a:extLst>
          </p:cNvPr>
          <p:cNvSpPr txBox="1"/>
          <p:nvPr/>
        </p:nvSpPr>
        <p:spPr>
          <a:xfrm>
            <a:off x="3654744" y="458767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op=lw or sw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D115024-107B-E58C-394D-72B5E541CF54}"/>
              </a:ext>
            </a:extLst>
          </p:cNvPr>
          <p:cNvSpPr txBox="1"/>
          <p:nvPr/>
        </p:nvSpPr>
        <p:spPr>
          <a:xfrm>
            <a:off x="5924732" y="4591833"/>
            <a:ext cx="146364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op=rtype and func=sll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E0A2602F-4D69-23C8-A064-3D849DF9635C}"/>
              </a:ext>
            </a:extLst>
          </p:cNvPr>
          <p:cNvSpPr txBox="1"/>
          <p:nvPr/>
        </p:nvSpPr>
        <p:spPr>
          <a:xfrm>
            <a:off x="7172063" y="6916467"/>
            <a:ext cx="848956" cy="56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op=rtype</a:t>
            </a:r>
          </a:p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func=jr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901A7E5-B512-861E-2494-B129245FA0CA}"/>
              </a:ext>
            </a:extLst>
          </p:cNvPr>
          <p:cNvSpPr txBox="1"/>
          <p:nvPr/>
        </p:nvSpPr>
        <p:spPr>
          <a:xfrm>
            <a:off x="8380542" y="8191499"/>
            <a:ext cx="1439733" cy="7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op=rtype</a:t>
            </a:r>
          </a:p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func=add or addu or slt</a:t>
            </a:r>
          </a:p>
          <a:p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82045AA-6FBE-DD63-42B4-84EC6577003B}"/>
              </a:ext>
            </a:extLst>
          </p:cNvPr>
          <p:cNvSpPr txBox="1"/>
          <p:nvPr/>
        </p:nvSpPr>
        <p:spPr>
          <a:xfrm>
            <a:off x="9626693" y="2825226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op=addi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778D73BE-2C44-2007-AFFC-1B17E1041AD7}"/>
              </a:ext>
            </a:extLst>
          </p:cNvPr>
          <p:cNvSpPr txBox="1"/>
          <p:nvPr/>
        </p:nvSpPr>
        <p:spPr>
          <a:xfrm>
            <a:off x="11131139" y="2845221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op=andi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2F00592-025B-88C7-478D-742FE9DA68D2}"/>
              </a:ext>
            </a:extLst>
          </p:cNvPr>
          <p:cNvSpPr txBox="1"/>
          <p:nvPr/>
        </p:nvSpPr>
        <p:spPr>
          <a:xfrm>
            <a:off x="12533010" y="2833374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op=ori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DCD66A27-0E7E-E84E-48EC-192E27B80DE7}"/>
              </a:ext>
            </a:extLst>
          </p:cNvPr>
          <p:cNvSpPr txBox="1"/>
          <p:nvPr/>
        </p:nvSpPr>
        <p:spPr>
          <a:xfrm>
            <a:off x="9556848" y="634711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op=j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C7882F69-A2C4-37F0-3A33-7EEBB48FF508}"/>
              </a:ext>
            </a:extLst>
          </p:cNvPr>
          <p:cNvSpPr txBox="1"/>
          <p:nvPr/>
        </p:nvSpPr>
        <p:spPr>
          <a:xfrm>
            <a:off x="11075447" y="6378231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op=jal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BAB95F4D-1923-87CF-5F5F-9111721F0F09}"/>
              </a:ext>
            </a:extLst>
          </p:cNvPr>
          <p:cNvSpPr txBox="1"/>
          <p:nvPr/>
        </p:nvSpPr>
        <p:spPr>
          <a:xfrm>
            <a:off x="12594046" y="6406633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op=beq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BEE00BCB-01E9-B1D5-D928-D9BD9670302F}"/>
              </a:ext>
            </a:extLst>
          </p:cNvPr>
          <p:cNvSpPr txBox="1"/>
          <p:nvPr/>
        </p:nvSpPr>
        <p:spPr>
          <a:xfrm>
            <a:off x="14064707" y="6435629"/>
            <a:ext cx="847881" cy="24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18">
                <a:solidFill>
                  <a:schemeClr val="accent1">
                    <a:lumMod val="75000"/>
                  </a:schemeClr>
                </a:solidFill>
              </a:rPr>
              <a:t>op=bne</a:t>
            </a:r>
            <a:endParaRPr lang="zh-CN" altLang="en-US" sz="1018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0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301</Words>
  <Application>Microsoft Office PowerPoint</Application>
  <PresentationFormat>自定义</PresentationFormat>
  <Paragraphs>106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昊</dc:creator>
  <cp:lastModifiedBy>王 昊</cp:lastModifiedBy>
  <cp:revision>2</cp:revision>
  <dcterms:created xsi:type="dcterms:W3CDTF">2022-07-02T12:11:53Z</dcterms:created>
  <dcterms:modified xsi:type="dcterms:W3CDTF">2022-07-03T07:16:04Z</dcterms:modified>
</cp:coreProperties>
</file>