
<file path=[Content_Types].xml><?xml version="1.0" encoding="utf-8"?>
<Types xmlns="http://schemas.openxmlformats.org/package/2006/content-types">
  <Override PartName="/_rels/.rels" ContentType="application/vnd.openxmlformats-package.relationships+xml"/>
  <Override PartName="/docProps/app.xml" ContentType="application/vnd.openxmlformats-officedocument.extended-properties+xml"/>
  <Override PartName="/docProps/core.xml" ContentType="application/vnd.openxmlformats-package.core-properties+xml"/>
  <Override PartName="/ppt/_rels/presentation.xml.rels" ContentType="application/vnd.openxmlformats-package.relationships+xml"/>
  <Override PartName="/ppt/media/image25.jpeg" ContentType="image/jpeg"/>
  <Override PartName="/ppt/media/image5.png" ContentType="image/png"/>
  <Override PartName="/ppt/media/image4.png" ContentType="image/png"/>
  <Override PartName="/ppt/media/image3.png" ContentType="image/png"/>
  <Override PartName="/ppt/media/image6.png" ContentType="image/png"/>
  <Override PartName="/ppt/media/image8.png" ContentType="image/png"/>
  <Override PartName="/ppt/media/image2.png" ContentType="image/png"/>
  <Override PartName="/ppt/media/image7.png" ContentType="image/png"/>
  <Override PartName="/ppt/media/image9.png" ContentType="image/png"/>
  <Override PartName="/ppt/media/image24.png" ContentType="image/png"/>
  <Override PartName="/ppt/media/image23.png" ContentType="image/png"/>
  <Override PartName="/ppt/media/image22.png" ContentType="image/png"/>
  <Override PartName="/ppt/media/image21.png" ContentType="image/png"/>
  <Override PartName="/ppt/media/image20.png" ContentType="image/png"/>
  <Override PartName="/ppt/media/image19.png" ContentType="image/png"/>
  <Override PartName="/ppt/media/image18.png" ContentType="image/png"/>
  <Override PartName="/ppt/media/image17.png" ContentType="image/png"/>
  <Override PartName="/ppt/media/image1.jpeg" ContentType="image/jpeg"/>
  <Override PartName="/ppt/media/image16.png" ContentType="image/png"/>
  <Override PartName="/ppt/media/image10.png" ContentType="image/png"/>
  <Override PartName="/ppt/media/image11.png" ContentType="image/png"/>
  <Override PartName="/ppt/media/image12.png" ContentType="image/png"/>
  <Override PartName="/ppt/media/image13.png" ContentType="image/png"/>
  <Override PartName="/ppt/media/image14.png" ContentType="image/png"/>
  <Override PartName="/ppt/media/image15.png" ContentType="image/png"/>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2.xml" ContentType="application/vnd.openxmlformats-officedocument.theme+xml"/>
  <Override PartName="/ppt/theme/theme1.xml" ContentType="application/vnd.openxmlformats-officedocument.theme+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8.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_rels/slideLayout17.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15.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16.xml.rels" ContentType="application/vnd.openxmlformats-package.relationships+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s/_rels/slide21.xml.rels" ContentType="application/vnd.openxmlformats-package.relationships+xml"/>
  <Override PartName="/ppt/slides/_rels/slide20.xml.rels" ContentType="application/vnd.openxmlformats-package.relationships+xml"/>
  <Override PartName="/ppt/slides/_rels/slide19.xml.rels" ContentType="application/vnd.openxmlformats-package.relationships+xml"/>
  <Override PartName="/ppt/slides/_rels/slide18.xml.rels" ContentType="application/vnd.openxmlformats-package.relationships+xml"/>
  <Override PartName="/ppt/slides/_rels/slide1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1.xml.rels" ContentType="application/vnd.openxmlformats-package.relationships+xml"/>
  <Override PartName="/ppt/slides/_rels/slide9.xml.rels" ContentType="application/vnd.openxmlformats-package.relationships+xml"/>
  <Override PartName="/ppt/slides/_rels/slide2.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Lst>
  <p:sldSz cx="9144000" cy="51435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311760" y="444960"/>
            <a:ext cx="8520120" cy="572400"/>
          </a:xfrm>
          <a:prstGeom prst="rect">
            <a:avLst/>
          </a:prstGeom>
        </p:spPr>
        <p:txBody>
          <a:bodyPr lIns="0" rIns="0" tIns="0" bIns="0" anchor="ctr"/>
          <a:p>
            <a:endParaRPr b="0" lang="en-IN" sz="1400" spc="-1" strike="noStrike">
              <a:solidFill>
                <a:srgbClr val="000000"/>
              </a:solidFill>
              <a:latin typeface="Arial"/>
            </a:endParaRPr>
          </a:p>
        </p:txBody>
      </p:sp>
      <p:sp>
        <p:nvSpPr>
          <p:cNvPr id="25" name="PlaceHolder 2"/>
          <p:cNvSpPr>
            <a:spLocks noGrp="1"/>
          </p:cNvSpPr>
          <p:nvPr>
            <p:ph type="body"/>
          </p:nvPr>
        </p:nvSpPr>
        <p:spPr>
          <a:xfrm>
            <a:off x="311760" y="1152360"/>
            <a:ext cx="8520120" cy="1629360"/>
          </a:xfrm>
          <a:prstGeom prst="rect">
            <a:avLst/>
          </a:prstGeom>
        </p:spPr>
        <p:txBody>
          <a:bodyPr lIns="0" rIns="0" tIns="0" bIns="0">
            <a:normAutofit/>
          </a:bodyPr>
          <a:p>
            <a:endParaRPr b="0" lang="en-IN" sz="1400" spc="-1" strike="noStrike">
              <a:solidFill>
                <a:srgbClr val="000000"/>
              </a:solidFill>
              <a:latin typeface="Arial"/>
            </a:endParaRPr>
          </a:p>
        </p:txBody>
      </p:sp>
      <p:sp>
        <p:nvSpPr>
          <p:cNvPr id="26" name="PlaceHolder 3"/>
          <p:cNvSpPr>
            <a:spLocks noGrp="1"/>
          </p:cNvSpPr>
          <p:nvPr>
            <p:ph type="body"/>
          </p:nvPr>
        </p:nvSpPr>
        <p:spPr>
          <a:xfrm>
            <a:off x="311760" y="2936880"/>
            <a:ext cx="8520120" cy="162936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311760" y="444960"/>
            <a:ext cx="8520120" cy="572400"/>
          </a:xfrm>
          <a:prstGeom prst="rect">
            <a:avLst/>
          </a:prstGeom>
        </p:spPr>
        <p:txBody>
          <a:bodyPr lIns="0" rIns="0" tIns="0" bIns="0" anchor="ctr"/>
          <a:p>
            <a:endParaRPr b="0" lang="en-IN" sz="1400" spc="-1" strike="noStrike">
              <a:solidFill>
                <a:srgbClr val="000000"/>
              </a:solidFill>
              <a:latin typeface="Arial"/>
            </a:endParaRPr>
          </a:p>
        </p:txBody>
      </p:sp>
      <p:sp>
        <p:nvSpPr>
          <p:cNvPr id="28" name="PlaceHolder 2"/>
          <p:cNvSpPr>
            <a:spLocks noGrp="1"/>
          </p:cNvSpPr>
          <p:nvPr>
            <p:ph type="body"/>
          </p:nvPr>
        </p:nvSpPr>
        <p:spPr>
          <a:xfrm>
            <a:off x="311760" y="1152360"/>
            <a:ext cx="4157640" cy="1629360"/>
          </a:xfrm>
          <a:prstGeom prst="rect">
            <a:avLst/>
          </a:prstGeom>
        </p:spPr>
        <p:txBody>
          <a:bodyPr lIns="0" rIns="0" tIns="0" bIns="0">
            <a:normAutofit/>
          </a:bodyPr>
          <a:p>
            <a:endParaRPr b="0" lang="en-IN" sz="1400" spc="-1" strike="noStrike">
              <a:solidFill>
                <a:srgbClr val="000000"/>
              </a:solidFill>
              <a:latin typeface="Arial"/>
            </a:endParaRPr>
          </a:p>
        </p:txBody>
      </p:sp>
      <p:sp>
        <p:nvSpPr>
          <p:cNvPr id="29" name="PlaceHolder 3"/>
          <p:cNvSpPr>
            <a:spLocks noGrp="1"/>
          </p:cNvSpPr>
          <p:nvPr>
            <p:ph type="body"/>
          </p:nvPr>
        </p:nvSpPr>
        <p:spPr>
          <a:xfrm>
            <a:off x="4677840" y="1152360"/>
            <a:ext cx="4157640" cy="1629360"/>
          </a:xfrm>
          <a:prstGeom prst="rect">
            <a:avLst/>
          </a:prstGeom>
        </p:spPr>
        <p:txBody>
          <a:bodyPr lIns="0" rIns="0" tIns="0" bIns="0">
            <a:normAutofit/>
          </a:bodyPr>
          <a:p>
            <a:endParaRPr b="0" lang="en-IN" sz="1400" spc="-1" strike="noStrike">
              <a:solidFill>
                <a:srgbClr val="000000"/>
              </a:solidFill>
              <a:latin typeface="Arial"/>
            </a:endParaRPr>
          </a:p>
        </p:txBody>
      </p:sp>
      <p:sp>
        <p:nvSpPr>
          <p:cNvPr id="30" name="PlaceHolder 4"/>
          <p:cNvSpPr>
            <a:spLocks noGrp="1"/>
          </p:cNvSpPr>
          <p:nvPr>
            <p:ph type="body"/>
          </p:nvPr>
        </p:nvSpPr>
        <p:spPr>
          <a:xfrm>
            <a:off x="311760" y="2936880"/>
            <a:ext cx="4157640" cy="1629360"/>
          </a:xfrm>
          <a:prstGeom prst="rect">
            <a:avLst/>
          </a:prstGeom>
        </p:spPr>
        <p:txBody>
          <a:bodyPr lIns="0" rIns="0" tIns="0" bIns="0">
            <a:normAutofit/>
          </a:bodyPr>
          <a:p>
            <a:endParaRPr b="0" lang="en-IN" sz="1400" spc="-1" strike="noStrike">
              <a:solidFill>
                <a:srgbClr val="000000"/>
              </a:solidFill>
              <a:latin typeface="Arial"/>
            </a:endParaRPr>
          </a:p>
        </p:txBody>
      </p:sp>
      <p:sp>
        <p:nvSpPr>
          <p:cNvPr id="31" name="PlaceHolder 5"/>
          <p:cNvSpPr>
            <a:spLocks noGrp="1"/>
          </p:cNvSpPr>
          <p:nvPr>
            <p:ph type="body"/>
          </p:nvPr>
        </p:nvSpPr>
        <p:spPr>
          <a:xfrm>
            <a:off x="4677840" y="2936880"/>
            <a:ext cx="4157640" cy="162936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311760" y="444960"/>
            <a:ext cx="8520120" cy="572400"/>
          </a:xfrm>
          <a:prstGeom prst="rect">
            <a:avLst/>
          </a:prstGeom>
        </p:spPr>
        <p:txBody>
          <a:bodyPr lIns="0" rIns="0" tIns="0" bIns="0" anchor="ctr"/>
          <a:p>
            <a:endParaRPr b="0" lang="en-IN" sz="1400" spc="-1" strike="noStrike">
              <a:solidFill>
                <a:srgbClr val="000000"/>
              </a:solidFill>
              <a:latin typeface="Arial"/>
            </a:endParaRPr>
          </a:p>
        </p:txBody>
      </p:sp>
      <p:sp>
        <p:nvSpPr>
          <p:cNvPr id="33" name="PlaceHolder 2"/>
          <p:cNvSpPr>
            <a:spLocks noGrp="1"/>
          </p:cNvSpPr>
          <p:nvPr>
            <p:ph type="body"/>
          </p:nvPr>
        </p:nvSpPr>
        <p:spPr>
          <a:xfrm>
            <a:off x="311760" y="1152360"/>
            <a:ext cx="2743200" cy="1629360"/>
          </a:xfrm>
          <a:prstGeom prst="rect">
            <a:avLst/>
          </a:prstGeom>
        </p:spPr>
        <p:txBody>
          <a:bodyPr lIns="0" rIns="0" tIns="0" bIns="0">
            <a:normAutofit/>
          </a:bodyPr>
          <a:p>
            <a:endParaRPr b="0" lang="en-IN" sz="1400" spc="-1" strike="noStrike">
              <a:solidFill>
                <a:srgbClr val="000000"/>
              </a:solidFill>
              <a:latin typeface="Arial"/>
            </a:endParaRPr>
          </a:p>
        </p:txBody>
      </p:sp>
      <p:sp>
        <p:nvSpPr>
          <p:cNvPr id="34" name="PlaceHolder 3"/>
          <p:cNvSpPr>
            <a:spLocks noGrp="1"/>
          </p:cNvSpPr>
          <p:nvPr>
            <p:ph type="body"/>
          </p:nvPr>
        </p:nvSpPr>
        <p:spPr>
          <a:xfrm>
            <a:off x="3192480" y="1152360"/>
            <a:ext cx="2743200" cy="1629360"/>
          </a:xfrm>
          <a:prstGeom prst="rect">
            <a:avLst/>
          </a:prstGeom>
        </p:spPr>
        <p:txBody>
          <a:bodyPr lIns="0" rIns="0" tIns="0" bIns="0">
            <a:normAutofit/>
          </a:bodyPr>
          <a:p>
            <a:endParaRPr b="0" lang="en-IN" sz="1400" spc="-1" strike="noStrike">
              <a:solidFill>
                <a:srgbClr val="000000"/>
              </a:solidFill>
              <a:latin typeface="Arial"/>
            </a:endParaRPr>
          </a:p>
        </p:txBody>
      </p:sp>
      <p:sp>
        <p:nvSpPr>
          <p:cNvPr id="35" name="PlaceHolder 4"/>
          <p:cNvSpPr>
            <a:spLocks noGrp="1"/>
          </p:cNvSpPr>
          <p:nvPr>
            <p:ph type="body"/>
          </p:nvPr>
        </p:nvSpPr>
        <p:spPr>
          <a:xfrm>
            <a:off x="6073200" y="1152360"/>
            <a:ext cx="2743200" cy="1629360"/>
          </a:xfrm>
          <a:prstGeom prst="rect">
            <a:avLst/>
          </a:prstGeom>
        </p:spPr>
        <p:txBody>
          <a:bodyPr lIns="0" rIns="0" tIns="0" bIns="0">
            <a:normAutofit/>
          </a:bodyPr>
          <a:p>
            <a:endParaRPr b="0" lang="en-IN" sz="1400" spc="-1" strike="noStrike">
              <a:solidFill>
                <a:srgbClr val="000000"/>
              </a:solidFill>
              <a:latin typeface="Arial"/>
            </a:endParaRPr>
          </a:p>
        </p:txBody>
      </p:sp>
      <p:sp>
        <p:nvSpPr>
          <p:cNvPr id="36" name="PlaceHolder 5"/>
          <p:cNvSpPr>
            <a:spLocks noGrp="1"/>
          </p:cNvSpPr>
          <p:nvPr>
            <p:ph type="body"/>
          </p:nvPr>
        </p:nvSpPr>
        <p:spPr>
          <a:xfrm>
            <a:off x="311760" y="2936880"/>
            <a:ext cx="2743200" cy="1629360"/>
          </a:xfrm>
          <a:prstGeom prst="rect">
            <a:avLst/>
          </a:prstGeom>
        </p:spPr>
        <p:txBody>
          <a:bodyPr lIns="0" rIns="0" tIns="0" bIns="0">
            <a:normAutofit/>
          </a:bodyPr>
          <a:p>
            <a:endParaRPr b="0" lang="en-IN" sz="1400" spc="-1" strike="noStrike">
              <a:solidFill>
                <a:srgbClr val="000000"/>
              </a:solidFill>
              <a:latin typeface="Arial"/>
            </a:endParaRPr>
          </a:p>
        </p:txBody>
      </p:sp>
      <p:sp>
        <p:nvSpPr>
          <p:cNvPr id="37" name="PlaceHolder 6"/>
          <p:cNvSpPr>
            <a:spLocks noGrp="1"/>
          </p:cNvSpPr>
          <p:nvPr>
            <p:ph type="body"/>
          </p:nvPr>
        </p:nvSpPr>
        <p:spPr>
          <a:xfrm>
            <a:off x="3192480" y="2936880"/>
            <a:ext cx="2743200" cy="1629360"/>
          </a:xfrm>
          <a:prstGeom prst="rect">
            <a:avLst/>
          </a:prstGeom>
        </p:spPr>
        <p:txBody>
          <a:bodyPr lIns="0" rIns="0" tIns="0" bIns="0">
            <a:normAutofit/>
          </a:bodyPr>
          <a:p>
            <a:endParaRPr b="0" lang="en-IN" sz="1400" spc="-1" strike="noStrike">
              <a:solidFill>
                <a:srgbClr val="000000"/>
              </a:solidFill>
              <a:latin typeface="Arial"/>
            </a:endParaRPr>
          </a:p>
        </p:txBody>
      </p:sp>
      <p:sp>
        <p:nvSpPr>
          <p:cNvPr id="38" name="PlaceHolder 7"/>
          <p:cNvSpPr>
            <a:spLocks noGrp="1"/>
          </p:cNvSpPr>
          <p:nvPr>
            <p:ph type="body"/>
          </p:nvPr>
        </p:nvSpPr>
        <p:spPr>
          <a:xfrm>
            <a:off x="6073200" y="2936880"/>
            <a:ext cx="2743200" cy="162936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2" name="PlaceHolder 1"/>
          <p:cNvSpPr>
            <a:spLocks noGrp="1"/>
          </p:cNvSpPr>
          <p:nvPr>
            <p:ph type="title"/>
          </p:nvPr>
        </p:nvSpPr>
        <p:spPr>
          <a:xfrm>
            <a:off x="311760" y="444960"/>
            <a:ext cx="8520120" cy="572400"/>
          </a:xfrm>
          <a:prstGeom prst="rect">
            <a:avLst/>
          </a:prstGeom>
        </p:spPr>
        <p:txBody>
          <a:bodyPr lIns="0" rIns="0" tIns="0" bIns="0" anchor="ctr"/>
          <a:p>
            <a:endParaRPr b="0" lang="en-IN" sz="1400" spc="-1" strike="noStrike">
              <a:solidFill>
                <a:srgbClr val="000000"/>
              </a:solidFill>
              <a:latin typeface="Arial"/>
            </a:endParaRPr>
          </a:p>
        </p:txBody>
      </p:sp>
      <p:sp>
        <p:nvSpPr>
          <p:cNvPr id="43" name="PlaceHolder 2"/>
          <p:cNvSpPr>
            <a:spLocks noGrp="1"/>
          </p:cNvSpPr>
          <p:nvPr>
            <p:ph type="subTitle"/>
          </p:nvPr>
        </p:nvSpPr>
        <p:spPr>
          <a:xfrm>
            <a:off x="311760" y="1152360"/>
            <a:ext cx="8520120" cy="341604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311760" y="444960"/>
            <a:ext cx="8520120" cy="572400"/>
          </a:xfrm>
          <a:prstGeom prst="rect">
            <a:avLst/>
          </a:prstGeom>
        </p:spPr>
        <p:txBody>
          <a:bodyPr lIns="0" rIns="0" tIns="0" bIns="0" anchor="ctr"/>
          <a:p>
            <a:endParaRPr b="0" lang="en-IN" sz="1400" spc="-1" strike="noStrike">
              <a:solidFill>
                <a:srgbClr val="000000"/>
              </a:solidFill>
              <a:latin typeface="Arial"/>
            </a:endParaRPr>
          </a:p>
        </p:txBody>
      </p:sp>
      <p:sp>
        <p:nvSpPr>
          <p:cNvPr id="45" name="PlaceHolder 2"/>
          <p:cNvSpPr>
            <a:spLocks noGrp="1"/>
          </p:cNvSpPr>
          <p:nvPr>
            <p:ph type="body"/>
          </p:nvPr>
        </p:nvSpPr>
        <p:spPr>
          <a:xfrm>
            <a:off x="311760" y="1152360"/>
            <a:ext cx="8520120" cy="341604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311760" y="444960"/>
            <a:ext cx="8520120" cy="572400"/>
          </a:xfrm>
          <a:prstGeom prst="rect">
            <a:avLst/>
          </a:prstGeom>
        </p:spPr>
        <p:txBody>
          <a:bodyPr lIns="0" rIns="0" tIns="0" bIns="0" anchor="ctr"/>
          <a:p>
            <a:endParaRPr b="0" lang="en-IN" sz="1400" spc="-1" strike="noStrike">
              <a:solidFill>
                <a:srgbClr val="000000"/>
              </a:solidFill>
              <a:latin typeface="Arial"/>
            </a:endParaRPr>
          </a:p>
        </p:txBody>
      </p:sp>
      <p:sp>
        <p:nvSpPr>
          <p:cNvPr id="47" name="PlaceHolder 2"/>
          <p:cNvSpPr>
            <a:spLocks noGrp="1"/>
          </p:cNvSpPr>
          <p:nvPr>
            <p:ph type="body"/>
          </p:nvPr>
        </p:nvSpPr>
        <p:spPr>
          <a:xfrm>
            <a:off x="311760" y="1152360"/>
            <a:ext cx="4157640" cy="3416040"/>
          </a:xfrm>
          <a:prstGeom prst="rect">
            <a:avLst/>
          </a:prstGeom>
        </p:spPr>
        <p:txBody>
          <a:bodyPr lIns="0" rIns="0" tIns="0" bIns="0">
            <a:normAutofit/>
          </a:bodyPr>
          <a:p>
            <a:endParaRPr b="0" lang="en-IN" sz="1400" spc="-1" strike="noStrike">
              <a:solidFill>
                <a:srgbClr val="000000"/>
              </a:solidFill>
              <a:latin typeface="Arial"/>
            </a:endParaRPr>
          </a:p>
        </p:txBody>
      </p:sp>
      <p:sp>
        <p:nvSpPr>
          <p:cNvPr id="48" name="PlaceHolder 3"/>
          <p:cNvSpPr>
            <a:spLocks noGrp="1"/>
          </p:cNvSpPr>
          <p:nvPr>
            <p:ph type="body"/>
          </p:nvPr>
        </p:nvSpPr>
        <p:spPr>
          <a:xfrm>
            <a:off x="4677840" y="1152360"/>
            <a:ext cx="4157640" cy="341604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9" name="PlaceHolder 1"/>
          <p:cNvSpPr>
            <a:spLocks noGrp="1"/>
          </p:cNvSpPr>
          <p:nvPr>
            <p:ph type="title"/>
          </p:nvPr>
        </p:nvSpPr>
        <p:spPr>
          <a:xfrm>
            <a:off x="311760" y="444960"/>
            <a:ext cx="8520120" cy="572400"/>
          </a:xfrm>
          <a:prstGeom prst="rect">
            <a:avLst/>
          </a:prstGeom>
        </p:spPr>
        <p:txBody>
          <a:bodyPr lIns="0" rIns="0" tIns="0" bIns="0" anchor="ctr"/>
          <a:p>
            <a:endParaRPr b="0" lang="en-IN" sz="1400" spc="-1" strike="noStrike">
              <a:solidFill>
                <a:srgbClr val="000000"/>
              </a:solid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0" name="PlaceHolder 1"/>
          <p:cNvSpPr>
            <a:spLocks noGrp="1"/>
          </p:cNvSpPr>
          <p:nvPr>
            <p:ph type="subTitle"/>
          </p:nvPr>
        </p:nvSpPr>
        <p:spPr>
          <a:xfrm>
            <a:off x="311760" y="444960"/>
            <a:ext cx="8520120" cy="265464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311760" y="444960"/>
            <a:ext cx="8520120" cy="572400"/>
          </a:xfrm>
          <a:prstGeom prst="rect">
            <a:avLst/>
          </a:prstGeom>
        </p:spPr>
        <p:txBody>
          <a:bodyPr lIns="0" rIns="0" tIns="0" bIns="0" anchor="ctr"/>
          <a:p>
            <a:endParaRPr b="0" lang="en-IN" sz="1400" spc="-1" strike="noStrike">
              <a:solidFill>
                <a:srgbClr val="000000"/>
              </a:solidFill>
              <a:latin typeface="Arial"/>
            </a:endParaRPr>
          </a:p>
        </p:txBody>
      </p:sp>
      <p:sp>
        <p:nvSpPr>
          <p:cNvPr id="52" name="PlaceHolder 2"/>
          <p:cNvSpPr>
            <a:spLocks noGrp="1"/>
          </p:cNvSpPr>
          <p:nvPr>
            <p:ph type="body"/>
          </p:nvPr>
        </p:nvSpPr>
        <p:spPr>
          <a:xfrm>
            <a:off x="311760" y="1152360"/>
            <a:ext cx="4157640" cy="1629360"/>
          </a:xfrm>
          <a:prstGeom prst="rect">
            <a:avLst/>
          </a:prstGeom>
        </p:spPr>
        <p:txBody>
          <a:bodyPr lIns="0" rIns="0" tIns="0" bIns="0">
            <a:normAutofit/>
          </a:bodyPr>
          <a:p>
            <a:endParaRPr b="0" lang="en-IN" sz="1400" spc="-1" strike="noStrike">
              <a:solidFill>
                <a:srgbClr val="000000"/>
              </a:solidFill>
              <a:latin typeface="Arial"/>
            </a:endParaRPr>
          </a:p>
        </p:txBody>
      </p:sp>
      <p:sp>
        <p:nvSpPr>
          <p:cNvPr id="53" name="PlaceHolder 3"/>
          <p:cNvSpPr>
            <a:spLocks noGrp="1"/>
          </p:cNvSpPr>
          <p:nvPr>
            <p:ph type="body"/>
          </p:nvPr>
        </p:nvSpPr>
        <p:spPr>
          <a:xfrm>
            <a:off x="4677840" y="1152360"/>
            <a:ext cx="4157640" cy="3416040"/>
          </a:xfrm>
          <a:prstGeom prst="rect">
            <a:avLst/>
          </a:prstGeom>
        </p:spPr>
        <p:txBody>
          <a:bodyPr lIns="0" rIns="0" tIns="0" bIns="0">
            <a:normAutofit/>
          </a:bodyPr>
          <a:p>
            <a:endParaRPr b="0" lang="en-IN" sz="1400" spc="-1" strike="noStrike">
              <a:solidFill>
                <a:srgbClr val="000000"/>
              </a:solidFill>
              <a:latin typeface="Arial"/>
            </a:endParaRPr>
          </a:p>
        </p:txBody>
      </p:sp>
      <p:sp>
        <p:nvSpPr>
          <p:cNvPr id="54" name="PlaceHolder 4"/>
          <p:cNvSpPr>
            <a:spLocks noGrp="1"/>
          </p:cNvSpPr>
          <p:nvPr>
            <p:ph type="body"/>
          </p:nvPr>
        </p:nvSpPr>
        <p:spPr>
          <a:xfrm>
            <a:off x="311760" y="2936880"/>
            <a:ext cx="4157640" cy="162936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311760" y="444960"/>
            <a:ext cx="8520120" cy="572400"/>
          </a:xfrm>
          <a:prstGeom prst="rect">
            <a:avLst/>
          </a:prstGeom>
        </p:spPr>
        <p:txBody>
          <a:bodyPr lIns="0" rIns="0" tIns="0" bIns="0" anchor="ctr"/>
          <a:p>
            <a:endParaRPr b="0" lang="en-IN" sz="1400" spc="-1" strike="noStrike">
              <a:solidFill>
                <a:srgbClr val="000000"/>
              </a:solidFill>
              <a:latin typeface="Arial"/>
            </a:endParaRPr>
          </a:p>
        </p:txBody>
      </p:sp>
      <p:sp>
        <p:nvSpPr>
          <p:cNvPr id="4" name="PlaceHolder 2"/>
          <p:cNvSpPr>
            <a:spLocks noGrp="1"/>
          </p:cNvSpPr>
          <p:nvPr>
            <p:ph type="subTitle"/>
          </p:nvPr>
        </p:nvSpPr>
        <p:spPr>
          <a:xfrm>
            <a:off x="311760" y="1152360"/>
            <a:ext cx="8520120" cy="341604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311760" y="444960"/>
            <a:ext cx="8520120" cy="572400"/>
          </a:xfrm>
          <a:prstGeom prst="rect">
            <a:avLst/>
          </a:prstGeom>
        </p:spPr>
        <p:txBody>
          <a:bodyPr lIns="0" rIns="0" tIns="0" bIns="0" anchor="ctr"/>
          <a:p>
            <a:endParaRPr b="0" lang="en-IN" sz="1400" spc="-1" strike="noStrike">
              <a:solidFill>
                <a:srgbClr val="000000"/>
              </a:solidFill>
              <a:latin typeface="Arial"/>
            </a:endParaRPr>
          </a:p>
        </p:txBody>
      </p:sp>
      <p:sp>
        <p:nvSpPr>
          <p:cNvPr id="56" name="PlaceHolder 2"/>
          <p:cNvSpPr>
            <a:spLocks noGrp="1"/>
          </p:cNvSpPr>
          <p:nvPr>
            <p:ph type="body"/>
          </p:nvPr>
        </p:nvSpPr>
        <p:spPr>
          <a:xfrm>
            <a:off x="311760" y="1152360"/>
            <a:ext cx="4157640" cy="3416040"/>
          </a:xfrm>
          <a:prstGeom prst="rect">
            <a:avLst/>
          </a:prstGeom>
        </p:spPr>
        <p:txBody>
          <a:bodyPr lIns="0" rIns="0" tIns="0" bIns="0">
            <a:normAutofit/>
          </a:bodyPr>
          <a:p>
            <a:endParaRPr b="0" lang="en-IN" sz="1400" spc="-1" strike="noStrike">
              <a:solidFill>
                <a:srgbClr val="000000"/>
              </a:solidFill>
              <a:latin typeface="Arial"/>
            </a:endParaRPr>
          </a:p>
        </p:txBody>
      </p:sp>
      <p:sp>
        <p:nvSpPr>
          <p:cNvPr id="57" name="PlaceHolder 3"/>
          <p:cNvSpPr>
            <a:spLocks noGrp="1"/>
          </p:cNvSpPr>
          <p:nvPr>
            <p:ph type="body"/>
          </p:nvPr>
        </p:nvSpPr>
        <p:spPr>
          <a:xfrm>
            <a:off x="4677840" y="1152360"/>
            <a:ext cx="4157640" cy="1629360"/>
          </a:xfrm>
          <a:prstGeom prst="rect">
            <a:avLst/>
          </a:prstGeom>
        </p:spPr>
        <p:txBody>
          <a:bodyPr lIns="0" rIns="0" tIns="0" bIns="0">
            <a:normAutofit/>
          </a:bodyPr>
          <a:p>
            <a:endParaRPr b="0" lang="en-IN" sz="1400" spc="-1" strike="noStrike">
              <a:solidFill>
                <a:srgbClr val="000000"/>
              </a:solidFill>
              <a:latin typeface="Arial"/>
            </a:endParaRPr>
          </a:p>
        </p:txBody>
      </p:sp>
      <p:sp>
        <p:nvSpPr>
          <p:cNvPr id="58" name="PlaceHolder 4"/>
          <p:cNvSpPr>
            <a:spLocks noGrp="1"/>
          </p:cNvSpPr>
          <p:nvPr>
            <p:ph type="body"/>
          </p:nvPr>
        </p:nvSpPr>
        <p:spPr>
          <a:xfrm>
            <a:off x="4677840" y="2936880"/>
            <a:ext cx="4157640" cy="162936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311760" y="444960"/>
            <a:ext cx="8520120" cy="572400"/>
          </a:xfrm>
          <a:prstGeom prst="rect">
            <a:avLst/>
          </a:prstGeom>
        </p:spPr>
        <p:txBody>
          <a:bodyPr lIns="0" rIns="0" tIns="0" bIns="0" anchor="ctr"/>
          <a:p>
            <a:endParaRPr b="0" lang="en-IN" sz="1400" spc="-1" strike="noStrike">
              <a:solidFill>
                <a:srgbClr val="000000"/>
              </a:solidFill>
              <a:latin typeface="Arial"/>
            </a:endParaRPr>
          </a:p>
        </p:txBody>
      </p:sp>
      <p:sp>
        <p:nvSpPr>
          <p:cNvPr id="60" name="PlaceHolder 2"/>
          <p:cNvSpPr>
            <a:spLocks noGrp="1"/>
          </p:cNvSpPr>
          <p:nvPr>
            <p:ph type="body"/>
          </p:nvPr>
        </p:nvSpPr>
        <p:spPr>
          <a:xfrm>
            <a:off x="311760" y="1152360"/>
            <a:ext cx="4157640" cy="1629360"/>
          </a:xfrm>
          <a:prstGeom prst="rect">
            <a:avLst/>
          </a:prstGeom>
        </p:spPr>
        <p:txBody>
          <a:bodyPr lIns="0" rIns="0" tIns="0" bIns="0">
            <a:normAutofit/>
          </a:bodyPr>
          <a:p>
            <a:endParaRPr b="0" lang="en-IN" sz="1400" spc="-1" strike="noStrike">
              <a:solidFill>
                <a:srgbClr val="000000"/>
              </a:solidFill>
              <a:latin typeface="Arial"/>
            </a:endParaRPr>
          </a:p>
        </p:txBody>
      </p:sp>
      <p:sp>
        <p:nvSpPr>
          <p:cNvPr id="61" name="PlaceHolder 3"/>
          <p:cNvSpPr>
            <a:spLocks noGrp="1"/>
          </p:cNvSpPr>
          <p:nvPr>
            <p:ph type="body"/>
          </p:nvPr>
        </p:nvSpPr>
        <p:spPr>
          <a:xfrm>
            <a:off x="4677840" y="1152360"/>
            <a:ext cx="4157640" cy="1629360"/>
          </a:xfrm>
          <a:prstGeom prst="rect">
            <a:avLst/>
          </a:prstGeom>
        </p:spPr>
        <p:txBody>
          <a:bodyPr lIns="0" rIns="0" tIns="0" bIns="0">
            <a:normAutofit/>
          </a:bodyPr>
          <a:p>
            <a:endParaRPr b="0" lang="en-IN" sz="1400" spc="-1" strike="noStrike">
              <a:solidFill>
                <a:srgbClr val="000000"/>
              </a:solidFill>
              <a:latin typeface="Arial"/>
            </a:endParaRPr>
          </a:p>
        </p:txBody>
      </p:sp>
      <p:sp>
        <p:nvSpPr>
          <p:cNvPr id="62" name="PlaceHolder 4"/>
          <p:cNvSpPr>
            <a:spLocks noGrp="1"/>
          </p:cNvSpPr>
          <p:nvPr>
            <p:ph type="body"/>
          </p:nvPr>
        </p:nvSpPr>
        <p:spPr>
          <a:xfrm>
            <a:off x="311760" y="2936880"/>
            <a:ext cx="8520120" cy="162936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311760" y="444960"/>
            <a:ext cx="8520120" cy="572400"/>
          </a:xfrm>
          <a:prstGeom prst="rect">
            <a:avLst/>
          </a:prstGeom>
        </p:spPr>
        <p:txBody>
          <a:bodyPr lIns="0" rIns="0" tIns="0" bIns="0" anchor="ctr"/>
          <a:p>
            <a:endParaRPr b="0" lang="en-IN" sz="1400" spc="-1" strike="noStrike">
              <a:solidFill>
                <a:srgbClr val="000000"/>
              </a:solidFill>
              <a:latin typeface="Arial"/>
            </a:endParaRPr>
          </a:p>
        </p:txBody>
      </p:sp>
      <p:sp>
        <p:nvSpPr>
          <p:cNvPr id="64" name="PlaceHolder 2"/>
          <p:cNvSpPr>
            <a:spLocks noGrp="1"/>
          </p:cNvSpPr>
          <p:nvPr>
            <p:ph type="body"/>
          </p:nvPr>
        </p:nvSpPr>
        <p:spPr>
          <a:xfrm>
            <a:off x="311760" y="1152360"/>
            <a:ext cx="8520120" cy="1629360"/>
          </a:xfrm>
          <a:prstGeom prst="rect">
            <a:avLst/>
          </a:prstGeom>
        </p:spPr>
        <p:txBody>
          <a:bodyPr lIns="0" rIns="0" tIns="0" bIns="0">
            <a:normAutofit/>
          </a:bodyPr>
          <a:p>
            <a:endParaRPr b="0" lang="en-IN" sz="1400" spc="-1" strike="noStrike">
              <a:solidFill>
                <a:srgbClr val="000000"/>
              </a:solidFill>
              <a:latin typeface="Arial"/>
            </a:endParaRPr>
          </a:p>
        </p:txBody>
      </p:sp>
      <p:sp>
        <p:nvSpPr>
          <p:cNvPr id="65" name="PlaceHolder 3"/>
          <p:cNvSpPr>
            <a:spLocks noGrp="1"/>
          </p:cNvSpPr>
          <p:nvPr>
            <p:ph type="body"/>
          </p:nvPr>
        </p:nvSpPr>
        <p:spPr>
          <a:xfrm>
            <a:off x="311760" y="2936880"/>
            <a:ext cx="8520120" cy="162936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311760" y="444960"/>
            <a:ext cx="8520120" cy="572400"/>
          </a:xfrm>
          <a:prstGeom prst="rect">
            <a:avLst/>
          </a:prstGeom>
        </p:spPr>
        <p:txBody>
          <a:bodyPr lIns="0" rIns="0" tIns="0" bIns="0" anchor="ctr"/>
          <a:p>
            <a:endParaRPr b="0" lang="en-IN" sz="1400" spc="-1" strike="noStrike">
              <a:solidFill>
                <a:srgbClr val="000000"/>
              </a:solidFill>
              <a:latin typeface="Arial"/>
            </a:endParaRPr>
          </a:p>
        </p:txBody>
      </p:sp>
      <p:sp>
        <p:nvSpPr>
          <p:cNvPr id="67" name="PlaceHolder 2"/>
          <p:cNvSpPr>
            <a:spLocks noGrp="1"/>
          </p:cNvSpPr>
          <p:nvPr>
            <p:ph type="body"/>
          </p:nvPr>
        </p:nvSpPr>
        <p:spPr>
          <a:xfrm>
            <a:off x="311760" y="1152360"/>
            <a:ext cx="4157640" cy="1629360"/>
          </a:xfrm>
          <a:prstGeom prst="rect">
            <a:avLst/>
          </a:prstGeom>
        </p:spPr>
        <p:txBody>
          <a:bodyPr lIns="0" rIns="0" tIns="0" bIns="0">
            <a:normAutofit/>
          </a:bodyPr>
          <a:p>
            <a:endParaRPr b="0" lang="en-IN" sz="1400" spc="-1" strike="noStrike">
              <a:solidFill>
                <a:srgbClr val="000000"/>
              </a:solidFill>
              <a:latin typeface="Arial"/>
            </a:endParaRPr>
          </a:p>
        </p:txBody>
      </p:sp>
      <p:sp>
        <p:nvSpPr>
          <p:cNvPr id="68" name="PlaceHolder 3"/>
          <p:cNvSpPr>
            <a:spLocks noGrp="1"/>
          </p:cNvSpPr>
          <p:nvPr>
            <p:ph type="body"/>
          </p:nvPr>
        </p:nvSpPr>
        <p:spPr>
          <a:xfrm>
            <a:off x="4677840" y="1152360"/>
            <a:ext cx="4157640" cy="1629360"/>
          </a:xfrm>
          <a:prstGeom prst="rect">
            <a:avLst/>
          </a:prstGeom>
        </p:spPr>
        <p:txBody>
          <a:bodyPr lIns="0" rIns="0" tIns="0" bIns="0">
            <a:normAutofit/>
          </a:bodyPr>
          <a:p>
            <a:endParaRPr b="0" lang="en-IN" sz="1400" spc="-1" strike="noStrike">
              <a:solidFill>
                <a:srgbClr val="000000"/>
              </a:solidFill>
              <a:latin typeface="Arial"/>
            </a:endParaRPr>
          </a:p>
        </p:txBody>
      </p:sp>
      <p:sp>
        <p:nvSpPr>
          <p:cNvPr id="69" name="PlaceHolder 4"/>
          <p:cNvSpPr>
            <a:spLocks noGrp="1"/>
          </p:cNvSpPr>
          <p:nvPr>
            <p:ph type="body"/>
          </p:nvPr>
        </p:nvSpPr>
        <p:spPr>
          <a:xfrm>
            <a:off x="311760" y="2936880"/>
            <a:ext cx="4157640" cy="1629360"/>
          </a:xfrm>
          <a:prstGeom prst="rect">
            <a:avLst/>
          </a:prstGeom>
        </p:spPr>
        <p:txBody>
          <a:bodyPr lIns="0" rIns="0" tIns="0" bIns="0">
            <a:normAutofit/>
          </a:bodyPr>
          <a:p>
            <a:endParaRPr b="0" lang="en-IN" sz="1400" spc="-1" strike="noStrike">
              <a:solidFill>
                <a:srgbClr val="000000"/>
              </a:solidFill>
              <a:latin typeface="Arial"/>
            </a:endParaRPr>
          </a:p>
        </p:txBody>
      </p:sp>
      <p:sp>
        <p:nvSpPr>
          <p:cNvPr id="70" name="PlaceHolder 5"/>
          <p:cNvSpPr>
            <a:spLocks noGrp="1"/>
          </p:cNvSpPr>
          <p:nvPr>
            <p:ph type="body"/>
          </p:nvPr>
        </p:nvSpPr>
        <p:spPr>
          <a:xfrm>
            <a:off x="4677840" y="2936880"/>
            <a:ext cx="4157640" cy="162936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311760" y="444960"/>
            <a:ext cx="8520120" cy="572400"/>
          </a:xfrm>
          <a:prstGeom prst="rect">
            <a:avLst/>
          </a:prstGeom>
        </p:spPr>
        <p:txBody>
          <a:bodyPr lIns="0" rIns="0" tIns="0" bIns="0" anchor="ctr"/>
          <a:p>
            <a:endParaRPr b="0" lang="en-IN" sz="1400" spc="-1" strike="noStrike">
              <a:solidFill>
                <a:srgbClr val="000000"/>
              </a:solidFill>
              <a:latin typeface="Arial"/>
            </a:endParaRPr>
          </a:p>
        </p:txBody>
      </p:sp>
      <p:sp>
        <p:nvSpPr>
          <p:cNvPr id="72" name="PlaceHolder 2"/>
          <p:cNvSpPr>
            <a:spLocks noGrp="1"/>
          </p:cNvSpPr>
          <p:nvPr>
            <p:ph type="body"/>
          </p:nvPr>
        </p:nvSpPr>
        <p:spPr>
          <a:xfrm>
            <a:off x="311760" y="1152360"/>
            <a:ext cx="2743200" cy="1629360"/>
          </a:xfrm>
          <a:prstGeom prst="rect">
            <a:avLst/>
          </a:prstGeom>
        </p:spPr>
        <p:txBody>
          <a:bodyPr lIns="0" rIns="0" tIns="0" bIns="0">
            <a:normAutofit/>
          </a:bodyPr>
          <a:p>
            <a:endParaRPr b="0" lang="en-IN" sz="1400" spc="-1" strike="noStrike">
              <a:solidFill>
                <a:srgbClr val="000000"/>
              </a:solidFill>
              <a:latin typeface="Arial"/>
            </a:endParaRPr>
          </a:p>
        </p:txBody>
      </p:sp>
      <p:sp>
        <p:nvSpPr>
          <p:cNvPr id="73" name="PlaceHolder 3"/>
          <p:cNvSpPr>
            <a:spLocks noGrp="1"/>
          </p:cNvSpPr>
          <p:nvPr>
            <p:ph type="body"/>
          </p:nvPr>
        </p:nvSpPr>
        <p:spPr>
          <a:xfrm>
            <a:off x="3192480" y="1152360"/>
            <a:ext cx="2743200" cy="1629360"/>
          </a:xfrm>
          <a:prstGeom prst="rect">
            <a:avLst/>
          </a:prstGeom>
        </p:spPr>
        <p:txBody>
          <a:bodyPr lIns="0" rIns="0" tIns="0" bIns="0">
            <a:normAutofit/>
          </a:bodyPr>
          <a:p>
            <a:endParaRPr b="0" lang="en-IN" sz="1400" spc="-1" strike="noStrike">
              <a:solidFill>
                <a:srgbClr val="000000"/>
              </a:solidFill>
              <a:latin typeface="Arial"/>
            </a:endParaRPr>
          </a:p>
        </p:txBody>
      </p:sp>
      <p:sp>
        <p:nvSpPr>
          <p:cNvPr id="74" name="PlaceHolder 4"/>
          <p:cNvSpPr>
            <a:spLocks noGrp="1"/>
          </p:cNvSpPr>
          <p:nvPr>
            <p:ph type="body"/>
          </p:nvPr>
        </p:nvSpPr>
        <p:spPr>
          <a:xfrm>
            <a:off x="6073200" y="1152360"/>
            <a:ext cx="2743200" cy="1629360"/>
          </a:xfrm>
          <a:prstGeom prst="rect">
            <a:avLst/>
          </a:prstGeom>
        </p:spPr>
        <p:txBody>
          <a:bodyPr lIns="0" rIns="0" tIns="0" bIns="0">
            <a:normAutofit/>
          </a:bodyPr>
          <a:p>
            <a:endParaRPr b="0" lang="en-IN" sz="1400" spc="-1" strike="noStrike">
              <a:solidFill>
                <a:srgbClr val="000000"/>
              </a:solidFill>
              <a:latin typeface="Arial"/>
            </a:endParaRPr>
          </a:p>
        </p:txBody>
      </p:sp>
      <p:sp>
        <p:nvSpPr>
          <p:cNvPr id="75" name="PlaceHolder 5"/>
          <p:cNvSpPr>
            <a:spLocks noGrp="1"/>
          </p:cNvSpPr>
          <p:nvPr>
            <p:ph type="body"/>
          </p:nvPr>
        </p:nvSpPr>
        <p:spPr>
          <a:xfrm>
            <a:off x="311760" y="2936880"/>
            <a:ext cx="2743200" cy="1629360"/>
          </a:xfrm>
          <a:prstGeom prst="rect">
            <a:avLst/>
          </a:prstGeom>
        </p:spPr>
        <p:txBody>
          <a:bodyPr lIns="0" rIns="0" tIns="0" bIns="0">
            <a:normAutofit/>
          </a:bodyPr>
          <a:p>
            <a:endParaRPr b="0" lang="en-IN" sz="1400" spc="-1" strike="noStrike">
              <a:solidFill>
                <a:srgbClr val="000000"/>
              </a:solidFill>
              <a:latin typeface="Arial"/>
            </a:endParaRPr>
          </a:p>
        </p:txBody>
      </p:sp>
      <p:sp>
        <p:nvSpPr>
          <p:cNvPr id="76" name="PlaceHolder 6"/>
          <p:cNvSpPr>
            <a:spLocks noGrp="1"/>
          </p:cNvSpPr>
          <p:nvPr>
            <p:ph type="body"/>
          </p:nvPr>
        </p:nvSpPr>
        <p:spPr>
          <a:xfrm>
            <a:off x="3192480" y="2936880"/>
            <a:ext cx="2743200" cy="1629360"/>
          </a:xfrm>
          <a:prstGeom prst="rect">
            <a:avLst/>
          </a:prstGeom>
        </p:spPr>
        <p:txBody>
          <a:bodyPr lIns="0" rIns="0" tIns="0" bIns="0">
            <a:normAutofit/>
          </a:bodyPr>
          <a:p>
            <a:endParaRPr b="0" lang="en-IN" sz="1400" spc="-1" strike="noStrike">
              <a:solidFill>
                <a:srgbClr val="000000"/>
              </a:solidFill>
              <a:latin typeface="Arial"/>
            </a:endParaRPr>
          </a:p>
        </p:txBody>
      </p:sp>
      <p:sp>
        <p:nvSpPr>
          <p:cNvPr id="77" name="PlaceHolder 7"/>
          <p:cNvSpPr>
            <a:spLocks noGrp="1"/>
          </p:cNvSpPr>
          <p:nvPr>
            <p:ph type="body"/>
          </p:nvPr>
        </p:nvSpPr>
        <p:spPr>
          <a:xfrm>
            <a:off x="6073200" y="2936880"/>
            <a:ext cx="2743200" cy="162936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311760" y="444960"/>
            <a:ext cx="8520120" cy="572400"/>
          </a:xfrm>
          <a:prstGeom prst="rect">
            <a:avLst/>
          </a:prstGeom>
        </p:spPr>
        <p:txBody>
          <a:bodyPr lIns="0" rIns="0" tIns="0" bIns="0" anchor="ctr"/>
          <a:p>
            <a:endParaRPr b="0" lang="en-IN" sz="1400" spc="-1" strike="noStrike">
              <a:solidFill>
                <a:srgbClr val="000000"/>
              </a:solidFill>
              <a:latin typeface="Arial"/>
            </a:endParaRPr>
          </a:p>
        </p:txBody>
      </p:sp>
      <p:sp>
        <p:nvSpPr>
          <p:cNvPr id="6" name="PlaceHolder 2"/>
          <p:cNvSpPr>
            <a:spLocks noGrp="1"/>
          </p:cNvSpPr>
          <p:nvPr>
            <p:ph type="body"/>
          </p:nvPr>
        </p:nvSpPr>
        <p:spPr>
          <a:xfrm>
            <a:off x="311760" y="1152360"/>
            <a:ext cx="8520120" cy="341604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311760" y="444960"/>
            <a:ext cx="8520120" cy="572400"/>
          </a:xfrm>
          <a:prstGeom prst="rect">
            <a:avLst/>
          </a:prstGeom>
        </p:spPr>
        <p:txBody>
          <a:bodyPr lIns="0" rIns="0" tIns="0" bIns="0" anchor="ctr"/>
          <a:p>
            <a:endParaRPr b="0" lang="en-IN" sz="1400" spc="-1" strike="noStrike">
              <a:solidFill>
                <a:srgbClr val="000000"/>
              </a:solidFill>
              <a:latin typeface="Arial"/>
            </a:endParaRPr>
          </a:p>
        </p:txBody>
      </p:sp>
      <p:sp>
        <p:nvSpPr>
          <p:cNvPr id="8" name="PlaceHolder 2"/>
          <p:cNvSpPr>
            <a:spLocks noGrp="1"/>
          </p:cNvSpPr>
          <p:nvPr>
            <p:ph type="body"/>
          </p:nvPr>
        </p:nvSpPr>
        <p:spPr>
          <a:xfrm>
            <a:off x="311760" y="1152360"/>
            <a:ext cx="4157640" cy="3416040"/>
          </a:xfrm>
          <a:prstGeom prst="rect">
            <a:avLst/>
          </a:prstGeom>
        </p:spPr>
        <p:txBody>
          <a:bodyPr lIns="0" rIns="0" tIns="0" bIns="0">
            <a:normAutofit/>
          </a:bodyPr>
          <a:p>
            <a:endParaRPr b="0" lang="en-IN" sz="1400" spc="-1" strike="noStrike">
              <a:solidFill>
                <a:srgbClr val="000000"/>
              </a:solidFill>
              <a:latin typeface="Arial"/>
            </a:endParaRPr>
          </a:p>
        </p:txBody>
      </p:sp>
      <p:sp>
        <p:nvSpPr>
          <p:cNvPr id="9" name="PlaceHolder 3"/>
          <p:cNvSpPr>
            <a:spLocks noGrp="1"/>
          </p:cNvSpPr>
          <p:nvPr>
            <p:ph type="body"/>
          </p:nvPr>
        </p:nvSpPr>
        <p:spPr>
          <a:xfrm>
            <a:off x="4677840" y="1152360"/>
            <a:ext cx="4157640" cy="341604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311760" y="444960"/>
            <a:ext cx="8520120" cy="572400"/>
          </a:xfrm>
          <a:prstGeom prst="rect">
            <a:avLst/>
          </a:prstGeom>
        </p:spPr>
        <p:txBody>
          <a:bodyPr lIns="0" rIns="0" tIns="0" bIns="0" anchor="ctr"/>
          <a:p>
            <a:endParaRPr b="0" lang="en-IN" sz="1400" spc="-1" strike="noStrike">
              <a:solidFill>
                <a:srgbClr val="000000"/>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311760" y="444960"/>
            <a:ext cx="8520120" cy="265464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311760" y="444960"/>
            <a:ext cx="8520120" cy="572400"/>
          </a:xfrm>
          <a:prstGeom prst="rect">
            <a:avLst/>
          </a:prstGeom>
        </p:spPr>
        <p:txBody>
          <a:bodyPr lIns="0" rIns="0" tIns="0" bIns="0" anchor="ctr"/>
          <a:p>
            <a:endParaRPr b="0" lang="en-IN" sz="1400" spc="-1" strike="noStrike">
              <a:solidFill>
                <a:srgbClr val="000000"/>
              </a:solidFill>
              <a:latin typeface="Arial"/>
            </a:endParaRPr>
          </a:p>
        </p:txBody>
      </p:sp>
      <p:sp>
        <p:nvSpPr>
          <p:cNvPr id="13" name="PlaceHolder 2"/>
          <p:cNvSpPr>
            <a:spLocks noGrp="1"/>
          </p:cNvSpPr>
          <p:nvPr>
            <p:ph type="body"/>
          </p:nvPr>
        </p:nvSpPr>
        <p:spPr>
          <a:xfrm>
            <a:off x="311760" y="1152360"/>
            <a:ext cx="4157640" cy="1629360"/>
          </a:xfrm>
          <a:prstGeom prst="rect">
            <a:avLst/>
          </a:prstGeom>
        </p:spPr>
        <p:txBody>
          <a:bodyPr lIns="0" rIns="0" tIns="0" bIns="0">
            <a:normAutofit/>
          </a:bodyPr>
          <a:p>
            <a:endParaRPr b="0" lang="en-IN" sz="1400" spc="-1" strike="noStrike">
              <a:solidFill>
                <a:srgbClr val="000000"/>
              </a:solidFill>
              <a:latin typeface="Arial"/>
            </a:endParaRPr>
          </a:p>
        </p:txBody>
      </p:sp>
      <p:sp>
        <p:nvSpPr>
          <p:cNvPr id="14" name="PlaceHolder 3"/>
          <p:cNvSpPr>
            <a:spLocks noGrp="1"/>
          </p:cNvSpPr>
          <p:nvPr>
            <p:ph type="body"/>
          </p:nvPr>
        </p:nvSpPr>
        <p:spPr>
          <a:xfrm>
            <a:off x="4677840" y="1152360"/>
            <a:ext cx="4157640" cy="3416040"/>
          </a:xfrm>
          <a:prstGeom prst="rect">
            <a:avLst/>
          </a:prstGeom>
        </p:spPr>
        <p:txBody>
          <a:bodyPr lIns="0" rIns="0" tIns="0" bIns="0">
            <a:normAutofit/>
          </a:bodyPr>
          <a:p>
            <a:endParaRPr b="0" lang="en-IN" sz="1400" spc="-1" strike="noStrike">
              <a:solidFill>
                <a:srgbClr val="000000"/>
              </a:solidFill>
              <a:latin typeface="Arial"/>
            </a:endParaRPr>
          </a:p>
        </p:txBody>
      </p:sp>
      <p:sp>
        <p:nvSpPr>
          <p:cNvPr id="15" name="PlaceHolder 4"/>
          <p:cNvSpPr>
            <a:spLocks noGrp="1"/>
          </p:cNvSpPr>
          <p:nvPr>
            <p:ph type="body"/>
          </p:nvPr>
        </p:nvSpPr>
        <p:spPr>
          <a:xfrm>
            <a:off x="311760" y="2936880"/>
            <a:ext cx="4157640" cy="162936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311760" y="444960"/>
            <a:ext cx="8520120" cy="572400"/>
          </a:xfrm>
          <a:prstGeom prst="rect">
            <a:avLst/>
          </a:prstGeom>
        </p:spPr>
        <p:txBody>
          <a:bodyPr lIns="0" rIns="0" tIns="0" bIns="0" anchor="ctr"/>
          <a:p>
            <a:endParaRPr b="0" lang="en-IN" sz="1400" spc="-1" strike="noStrike">
              <a:solidFill>
                <a:srgbClr val="000000"/>
              </a:solidFill>
              <a:latin typeface="Arial"/>
            </a:endParaRPr>
          </a:p>
        </p:txBody>
      </p:sp>
      <p:sp>
        <p:nvSpPr>
          <p:cNvPr id="17" name="PlaceHolder 2"/>
          <p:cNvSpPr>
            <a:spLocks noGrp="1"/>
          </p:cNvSpPr>
          <p:nvPr>
            <p:ph type="body"/>
          </p:nvPr>
        </p:nvSpPr>
        <p:spPr>
          <a:xfrm>
            <a:off x="311760" y="1152360"/>
            <a:ext cx="4157640" cy="3416040"/>
          </a:xfrm>
          <a:prstGeom prst="rect">
            <a:avLst/>
          </a:prstGeom>
        </p:spPr>
        <p:txBody>
          <a:bodyPr lIns="0" rIns="0" tIns="0" bIns="0">
            <a:normAutofit/>
          </a:bodyPr>
          <a:p>
            <a:endParaRPr b="0" lang="en-IN" sz="1400" spc="-1" strike="noStrike">
              <a:solidFill>
                <a:srgbClr val="000000"/>
              </a:solidFill>
              <a:latin typeface="Arial"/>
            </a:endParaRPr>
          </a:p>
        </p:txBody>
      </p:sp>
      <p:sp>
        <p:nvSpPr>
          <p:cNvPr id="18" name="PlaceHolder 3"/>
          <p:cNvSpPr>
            <a:spLocks noGrp="1"/>
          </p:cNvSpPr>
          <p:nvPr>
            <p:ph type="body"/>
          </p:nvPr>
        </p:nvSpPr>
        <p:spPr>
          <a:xfrm>
            <a:off x="4677840" y="1152360"/>
            <a:ext cx="4157640" cy="1629360"/>
          </a:xfrm>
          <a:prstGeom prst="rect">
            <a:avLst/>
          </a:prstGeom>
        </p:spPr>
        <p:txBody>
          <a:bodyPr lIns="0" rIns="0" tIns="0" bIns="0">
            <a:normAutofit/>
          </a:bodyPr>
          <a:p>
            <a:endParaRPr b="0" lang="en-IN" sz="1400" spc="-1" strike="noStrike">
              <a:solidFill>
                <a:srgbClr val="000000"/>
              </a:solidFill>
              <a:latin typeface="Arial"/>
            </a:endParaRPr>
          </a:p>
        </p:txBody>
      </p:sp>
      <p:sp>
        <p:nvSpPr>
          <p:cNvPr id="19" name="PlaceHolder 4"/>
          <p:cNvSpPr>
            <a:spLocks noGrp="1"/>
          </p:cNvSpPr>
          <p:nvPr>
            <p:ph type="body"/>
          </p:nvPr>
        </p:nvSpPr>
        <p:spPr>
          <a:xfrm>
            <a:off x="4677840" y="2936880"/>
            <a:ext cx="4157640" cy="162936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311760" y="444960"/>
            <a:ext cx="8520120" cy="572400"/>
          </a:xfrm>
          <a:prstGeom prst="rect">
            <a:avLst/>
          </a:prstGeom>
        </p:spPr>
        <p:txBody>
          <a:bodyPr lIns="0" rIns="0" tIns="0" bIns="0" anchor="ctr"/>
          <a:p>
            <a:endParaRPr b="0" lang="en-IN" sz="1400" spc="-1" strike="noStrike">
              <a:solidFill>
                <a:srgbClr val="000000"/>
              </a:solidFill>
              <a:latin typeface="Arial"/>
            </a:endParaRPr>
          </a:p>
        </p:txBody>
      </p:sp>
      <p:sp>
        <p:nvSpPr>
          <p:cNvPr id="21" name="PlaceHolder 2"/>
          <p:cNvSpPr>
            <a:spLocks noGrp="1"/>
          </p:cNvSpPr>
          <p:nvPr>
            <p:ph type="body"/>
          </p:nvPr>
        </p:nvSpPr>
        <p:spPr>
          <a:xfrm>
            <a:off x="311760" y="1152360"/>
            <a:ext cx="4157640" cy="1629360"/>
          </a:xfrm>
          <a:prstGeom prst="rect">
            <a:avLst/>
          </a:prstGeom>
        </p:spPr>
        <p:txBody>
          <a:bodyPr lIns="0" rIns="0" tIns="0" bIns="0">
            <a:normAutofit/>
          </a:bodyPr>
          <a:p>
            <a:endParaRPr b="0" lang="en-IN" sz="1400" spc="-1" strike="noStrike">
              <a:solidFill>
                <a:srgbClr val="000000"/>
              </a:solidFill>
              <a:latin typeface="Arial"/>
            </a:endParaRPr>
          </a:p>
        </p:txBody>
      </p:sp>
      <p:sp>
        <p:nvSpPr>
          <p:cNvPr id="22" name="PlaceHolder 3"/>
          <p:cNvSpPr>
            <a:spLocks noGrp="1"/>
          </p:cNvSpPr>
          <p:nvPr>
            <p:ph type="body"/>
          </p:nvPr>
        </p:nvSpPr>
        <p:spPr>
          <a:xfrm>
            <a:off x="4677840" y="1152360"/>
            <a:ext cx="4157640" cy="1629360"/>
          </a:xfrm>
          <a:prstGeom prst="rect">
            <a:avLst/>
          </a:prstGeom>
        </p:spPr>
        <p:txBody>
          <a:bodyPr lIns="0" rIns="0" tIns="0" bIns="0">
            <a:normAutofit/>
          </a:bodyPr>
          <a:p>
            <a:endParaRPr b="0" lang="en-IN" sz="1400" spc="-1" strike="noStrike">
              <a:solidFill>
                <a:srgbClr val="000000"/>
              </a:solidFill>
              <a:latin typeface="Arial"/>
            </a:endParaRPr>
          </a:p>
        </p:txBody>
      </p:sp>
      <p:sp>
        <p:nvSpPr>
          <p:cNvPr id="23" name="PlaceHolder 4"/>
          <p:cNvSpPr>
            <a:spLocks noGrp="1"/>
          </p:cNvSpPr>
          <p:nvPr>
            <p:ph type="body"/>
          </p:nvPr>
        </p:nvSpPr>
        <p:spPr>
          <a:xfrm>
            <a:off x="311760" y="2936880"/>
            <a:ext cx="8520120" cy="162936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311760" y="744480"/>
            <a:ext cx="8520120" cy="2052360"/>
          </a:xfrm>
          <a:prstGeom prst="rect">
            <a:avLst/>
          </a:prstGeom>
        </p:spPr>
        <p:txBody>
          <a:bodyPr tIns="91440" bIns="91440" anchor="b"/>
          <a:p>
            <a:r>
              <a:rPr b="0" lang="en-IN" sz="5200" spc="-1" strike="noStrike">
                <a:solidFill>
                  <a:srgbClr val="000000"/>
                </a:solidFill>
                <a:latin typeface="Arial"/>
              </a:rPr>
              <a:t>Click to edit the title text </a:t>
            </a:r>
            <a:r>
              <a:rPr b="0" lang="en-IN" sz="5200" spc="-1" strike="noStrike">
                <a:solidFill>
                  <a:srgbClr val="000000"/>
                </a:solidFill>
                <a:latin typeface="Arial"/>
              </a:rPr>
              <a:t>format</a:t>
            </a:r>
            <a:endParaRPr b="0" lang="en-IN" sz="5200" spc="-1" strike="noStrike">
              <a:solidFill>
                <a:srgbClr val="000000"/>
              </a:solidFill>
              <a:latin typeface="Arial"/>
            </a:endParaRPr>
          </a:p>
        </p:txBody>
      </p:sp>
      <p:sp>
        <p:nvSpPr>
          <p:cNvPr id="1" name="PlaceHolder 2"/>
          <p:cNvSpPr>
            <a:spLocks noGrp="1"/>
          </p:cNvSpPr>
          <p:nvPr>
            <p:ph type="sldNum"/>
          </p:nvPr>
        </p:nvSpPr>
        <p:spPr>
          <a:xfrm>
            <a:off x="8472600" y="4663080"/>
            <a:ext cx="548280" cy="393120"/>
          </a:xfrm>
          <a:prstGeom prst="rect">
            <a:avLst/>
          </a:prstGeom>
        </p:spPr>
        <p:txBody>
          <a:bodyPr tIns="91440" bIns="91440" anchor="ctr"/>
          <a:p>
            <a:pPr algn="r">
              <a:lnSpc>
                <a:spcPct val="100000"/>
              </a:lnSpc>
            </a:pPr>
            <a:fld id="{60AC2F5C-CABC-4FFC-9CCF-EFC595B2F6F7}" type="slidenum">
              <a:rPr b="0" lang="en-IN" sz="1000" spc="-1" strike="noStrike">
                <a:solidFill>
                  <a:srgbClr val="595959"/>
                </a:solidFill>
                <a:latin typeface="Arial"/>
                <a:ea typeface="Arial"/>
              </a:rPr>
              <a:t>&lt;number&gt;</a:t>
            </a:fld>
            <a:endParaRPr b="0" lang="en-IN" sz="1000" spc="-1" strike="noStrike">
              <a:latin typeface="Times New Roman"/>
            </a:endParaRPr>
          </a:p>
        </p:txBody>
      </p:sp>
      <p:sp>
        <p:nvSpPr>
          <p:cNvPr id="2" name="PlaceHolder 3"/>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1400" spc="-1" strike="noStrike">
                <a:solidFill>
                  <a:srgbClr val="000000"/>
                </a:solidFill>
                <a:latin typeface="Arial"/>
              </a:rPr>
              <a:t>Click to edit the outline text format</a:t>
            </a:r>
            <a:endParaRPr b="0" lang="en-IN"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400" spc="-1" strike="noStrike">
                <a:solidFill>
                  <a:srgbClr val="000000"/>
                </a:solidFill>
                <a:latin typeface="Arial"/>
              </a:rPr>
              <a:t>Second Outline Level</a:t>
            </a:r>
            <a:endParaRPr b="0" lang="en-IN"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400" spc="-1" strike="noStrike">
                <a:solidFill>
                  <a:srgbClr val="000000"/>
                </a:solidFill>
                <a:latin typeface="Arial"/>
              </a:rPr>
              <a:t>Third Outline Level</a:t>
            </a:r>
            <a:endParaRPr b="0" lang="en-IN"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400" spc="-1" strike="noStrike">
                <a:solidFill>
                  <a:srgbClr val="000000"/>
                </a:solidFill>
                <a:latin typeface="Arial"/>
              </a:rPr>
              <a:t>Fourth Outline Level</a:t>
            </a:r>
            <a:endParaRPr b="0" lang="en-IN"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2000" spc="-1" strike="noStrike">
                <a:solidFill>
                  <a:srgbClr val="000000"/>
                </a:solidFill>
                <a:latin typeface="Arial"/>
              </a:rPr>
              <a:t>Fifth Outline Level</a:t>
            </a:r>
            <a:endParaRPr b="0" lang="en-IN"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2000" spc="-1" strike="noStrike">
                <a:solidFill>
                  <a:srgbClr val="000000"/>
                </a:solidFill>
                <a:latin typeface="Arial"/>
              </a:rPr>
              <a:t>Sixth Outline Level</a:t>
            </a:r>
            <a:endParaRPr b="0" lang="en-IN"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2000" spc="-1" strike="noStrike">
                <a:solidFill>
                  <a:srgbClr val="000000"/>
                </a:solidFill>
                <a:latin typeface="Arial"/>
              </a:rPr>
              <a:t>Seventh Outline Level</a:t>
            </a:r>
            <a:endParaRPr b="0" lang="en-IN"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9" name="PlaceHolder 1"/>
          <p:cNvSpPr>
            <a:spLocks noGrp="1"/>
          </p:cNvSpPr>
          <p:nvPr>
            <p:ph type="title"/>
          </p:nvPr>
        </p:nvSpPr>
        <p:spPr>
          <a:xfrm>
            <a:off x="311760" y="444960"/>
            <a:ext cx="8520120" cy="572400"/>
          </a:xfrm>
          <a:prstGeom prst="rect">
            <a:avLst/>
          </a:prstGeom>
        </p:spPr>
        <p:txBody>
          <a:bodyPr tIns="91440" bIns="91440"/>
          <a:p>
            <a:r>
              <a:rPr b="0" lang="en-IN" sz="2800" spc="-1" strike="noStrike">
                <a:solidFill>
                  <a:srgbClr val="000000"/>
                </a:solidFill>
                <a:latin typeface="Arial"/>
              </a:rPr>
              <a:t>Click to edit the title text format</a:t>
            </a:r>
            <a:endParaRPr b="0" lang="en-IN" sz="2800" spc="-1" strike="noStrike">
              <a:solidFill>
                <a:srgbClr val="000000"/>
              </a:solidFill>
              <a:latin typeface="Arial"/>
            </a:endParaRPr>
          </a:p>
        </p:txBody>
      </p:sp>
      <p:sp>
        <p:nvSpPr>
          <p:cNvPr id="40" name="PlaceHolder 2"/>
          <p:cNvSpPr>
            <a:spLocks noGrp="1"/>
          </p:cNvSpPr>
          <p:nvPr>
            <p:ph type="body"/>
          </p:nvPr>
        </p:nvSpPr>
        <p:spPr>
          <a:xfrm>
            <a:off x="311760" y="1152360"/>
            <a:ext cx="8520120" cy="3416040"/>
          </a:xfrm>
          <a:prstGeom prst="rect">
            <a:avLst/>
          </a:prstGeom>
        </p:spPr>
        <p:txBody>
          <a:bodyPr tIns="91440" bIns="91440"/>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41" name="PlaceHolder 3"/>
          <p:cNvSpPr>
            <a:spLocks noGrp="1"/>
          </p:cNvSpPr>
          <p:nvPr>
            <p:ph type="sldNum"/>
          </p:nvPr>
        </p:nvSpPr>
        <p:spPr>
          <a:xfrm>
            <a:off x="8472600" y="4663080"/>
            <a:ext cx="548280" cy="393120"/>
          </a:xfrm>
          <a:prstGeom prst="rect">
            <a:avLst/>
          </a:prstGeom>
        </p:spPr>
        <p:txBody>
          <a:bodyPr tIns="91440" bIns="91440" anchor="ctr"/>
          <a:p>
            <a:pPr algn="r">
              <a:lnSpc>
                <a:spcPct val="100000"/>
              </a:lnSpc>
            </a:pPr>
            <a:fld id="{EB32913C-7263-46D8-A698-9249BF544078}" type="slidenum">
              <a:rPr b="0" lang="en-IN" sz="1000" spc="-1" strike="noStrike">
                <a:solidFill>
                  <a:srgbClr val="595959"/>
                </a:solidFill>
                <a:latin typeface="Arial"/>
                <a:ea typeface="Arial"/>
              </a:rPr>
              <a:t>&lt;number&gt;</a:t>
            </a:fld>
            <a:endParaRPr b="0" lang="en-IN" sz="10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image" Target="../media/image10.png"/><Relationship Id="rId3" Type="http://schemas.openxmlformats.org/officeDocument/2006/relationships/image" Target="../media/image11.png"/><Relationship Id="rId4" Type="http://schemas.openxmlformats.org/officeDocument/2006/relationships/image" Target="../media/image12.png"/><Relationship Id="rId5" Type="http://schemas.openxmlformats.org/officeDocument/2006/relationships/image" Target="../media/image13.png"/><Relationship Id="rId6" Type="http://schemas.openxmlformats.org/officeDocument/2006/relationships/slideLayout" Target="../slideLayouts/slideLayout15.xml"/>
</Relationships>
</file>

<file path=ppt/slides/_rels/slide11.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15.xml"/>
</Relationships>
</file>

<file path=ppt/slides/_rels/slide12.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15.xml"/>
</Relationships>
</file>

<file path=ppt/slides/_rels/slide13.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15.xml"/>
</Relationships>
</file>

<file path=ppt/slides/_rels/slide14.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image" Target="../media/image18.png"/><Relationship Id="rId3" Type="http://schemas.openxmlformats.org/officeDocument/2006/relationships/image" Target="../media/image19.png"/><Relationship Id="rId4" Type="http://schemas.openxmlformats.org/officeDocument/2006/relationships/slideLayout" Target="../slideLayouts/slideLayout15.xml"/>
</Relationships>
</file>

<file path=ppt/slides/_rels/slide15.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slideLayout" Target="../slideLayouts/slideLayout15.xml"/>
</Relationships>
</file>

<file path=ppt/slides/_rels/slide16.xml.rels><?xml version="1.0" encoding="UTF-8"?>
<Relationships xmlns="http://schemas.openxmlformats.org/package/2006/relationships"><Relationship Id="rId1" Type="http://schemas.openxmlformats.org/officeDocument/2006/relationships/image" Target="../media/image21.png"/><Relationship Id="rId2" Type="http://schemas.openxmlformats.org/officeDocument/2006/relationships/slideLayout" Target="../slideLayouts/slideLayout15.xml"/>
</Relationships>
</file>

<file path=ppt/slides/_rels/slide17.xml.rels><?xml version="1.0" encoding="UTF-8"?>
<Relationships xmlns="http://schemas.openxmlformats.org/package/2006/relationships"><Relationship Id="rId1" Type="http://schemas.openxmlformats.org/officeDocument/2006/relationships/image" Target="../media/image22.png"/><Relationship Id="rId2" Type="http://schemas.openxmlformats.org/officeDocument/2006/relationships/slideLayout" Target="../slideLayouts/slideLayout15.xml"/>
</Relationships>
</file>

<file path=ppt/slides/_rels/slide18.xml.rels><?xml version="1.0" encoding="UTF-8"?>
<Relationships xmlns="http://schemas.openxmlformats.org/package/2006/relationships"><Relationship Id="rId1" Type="http://schemas.openxmlformats.org/officeDocument/2006/relationships/image" Target="../media/image23.png"/><Relationship Id="rId2" Type="http://schemas.openxmlformats.org/officeDocument/2006/relationships/slideLayout" Target="../slideLayouts/slideLayout15.xml"/>
</Relationships>
</file>

<file path=ppt/slides/_rels/slide19.xml.rels><?xml version="1.0" encoding="UTF-8"?>
<Relationships xmlns="http://schemas.openxmlformats.org/package/2006/relationships"><Relationship Id="rId1" Type="http://schemas.openxmlformats.org/officeDocument/2006/relationships/image" Target="../media/image24.png"/><Relationship Id="rId2" Type="http://schemas.openxmlformats.org/officeDocument/2006/relationships/slideLayout" Target="../slideLayouts/slideLayout15.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1.xml.rels><?xml version="1.0" encoding="UTF-8"?>
<Relationships xmlns="http://schemas.openxmlformats.org/package/2006/relationships"><Relationship Id="rId1" Type="http://schemas.openxmlformats.org/officeDocument/2006/relationships/image" Target="../media/image25.jpeg"/><Relationship Id="rId2" Type="http://schemas.openxmlformats.org/officeDocument/2006/relationships/slideLayout" Target="../slideLayouts/slideLayout15.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4.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5.xml"/>
</Relationships>
</file>

<file path=ppt/slides/_rels/slide5.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5.xml"/>
</Relationships>
</file>

<file path=ppt/slides/_rels/slide6.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5.png"/><Relationship Id="rId3" Type="http://schemas.openxmlformats.org/officeDocument/2006/relationships/slideLayout" Target="../slideLayouts/slideLayout15.xml"/>
</Relationships>
</file>

<file path=ppt/slides/_rels/slide7.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5.xml"/>
</Relationships>
</file>

<file path=ppt/slides/_rels/slide8.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5.xml"/>
</Relationships>
</file>

<file path=ppt/slides/_rels/slide9.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 name="TextShape 1"/>
          <p:cNvSpPr txBox="1"/>
          <p:nvPr/>
        </p:nvSpPr>
        <p:spPr>
          <a:xfrm>
            <a:off x="311760" y="744480"/>
            <a:ext cx="8520120" cy="1105920"/>
          </a:xfrm>
          <a:prstGeom prst="rect">
            <a:avLst/>
          </a:prstGeom>
          <a:noFill/>
          <a:ln>
            <a:noFill/>
          </a:ln>
        </p:spPr>
        <p:txBody>
          <a:bodyPr tIns="91440" bIns="91440" anchor="b"/>
          <a:p>
            <a:pPr algn="ctr">
              <a:lnSpc>
                <a:spcPct val="100000"/>
              </a:lnSpc>
            </a:pPr>
            <a:r>
              <a:rPr b="0" lang="en-IN" sz="3500" spc="-1" strike="noStrike">
                <a:solidFill>
                  <a:srgbClr val="00ffff"/>
                </a:solidFill>
                <a:latin typeface="Times New Roman"/>
                <a:ea typeface="Times New Roman"/>
              </a:rPr>
              <a:t>BDA Mini-Project </a:t>
            </a:r>
            <a:br/>
            <a:r>
              <a:rPr b="0" lang="en-IN" sz="3500" spc="-1" strike="noStrike">
                <a:solidFill>
                  <a:srgbClr val="00ffff"/>
                </a:solidFill>
                <a:latin typeface="Times New Roman"/>
                <a:ea typeface="Times New Roman"/>
              </a:rPr>
              <a:t>Women’s Clothing E-commerce Reviews</a:t>
            </a:r>
            <a:endParaRPr b="0" lang="en-IN" sz="3500" spc="-1" strike="noStrike">
              <a:solidFill>
                <a:srgbClr val="000000"/>
              </a:solidFill>
              <a:latin typeface="Arial"/>
            </a:endParaRPr>
          </a:p>
        </p:txBody>
      </p:sp>
      <p:pic>
        <p:nvPicPr>
          <p:cNvPr id="79" name="Google Shape;56;p13" descr=""/>
          <p:cNvPicPr/>
          <p:nvPr/>
        </p:nvPicPr>
        <p:blipFill>
          <a:blip r:embed="rId1"/>
          <a:srcRect l="5119" t="7497" r="6769" b="6837"/>
          <a:stretch/>
        </p:blipFill>
        <p:spPr>
          <a:xfrm>
            <a:off x="311760" y="2223360"/>
            <a:ext cx="3929400" cy="2559240"/>
          </a:xfrm>
          <a:prstGeom prst="rect">
            <a:avLst/>
          </a:prstGeom>
          <a:ln>
            <a:noFill/>
          </a:ln>
        </p:spPr>
      </p:pic>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 name="TextShape 1"/>
          <p:cNvSpPr txBox="1"/>
          <p:nvPr/>
        </p:nvSpPr>
        <p:spPr>
          <a:xfrm>
            <a:off x="311760" y="444960"/>
            <a:ext cx="8520120" cy="572400"/>
          </a:xfrm>
          <a:prstGeom prst="rect">
            <a:avLst/>
          </a:prstGeom>
          <a:noFill/>
          <a:ln>
            <a:noFill/>
          </a:ln>
        </p:spPr>
        <p:txBody>
          <a:bodyPr tIns="91440" bIns="91440"/>
          <a:p>
            <a:pPr>
              <a:lnSpc>
                <a:spcPct val="100000"/>
              </a:lnSpc>
            </a:pPr>
            <a:r>
              <a:rPr b="0" lang="en-IN" sz="2800" spc="-1" strike="noStrike">
                <a:solidFill>
                  <a:srgbClr val="00ffff"/>
                </a:solidFill>
                <a:latin typeface="Times New Roman"/>
                <a:ea typeface="Times New Roman"/>
              </a:rPr>
              <a:t>Comparative Analysis of ML Algorithms</a:t>
            </a:r>
            <a:endParaRPr b="0" lang="en-IN" sz="2800" spc="-1" strike="noStrike">
              <a:solidFill>
                <a:srgbClr val="000000"/>
              </a:solidFill>
              <a:latin typeface="Arial"/>
            </a:endParaRPr>
          </a:p>
        </p:txBody>
      </p:sp>
      <p:pic>
        <p:nvPicPr>
          <p:cNvPr id="99" name="Google Shape;113;p22" descr=""/>
          <p:cNvPicPr/>
          <p:nvPr/>
        </p:nvPicPr>
        <p:blipFill>
          <a:blip r:embed="rId1"/>
          <a:stretch/>
        </p:blipFill>
        <p:spPr>
          <a:xfrm>
            <a:off x="96120" y="1201680"/>
            <a:ext cx="5203080" cy="3607920"/>
          </a:xfrm>
          <a:prstGeom prst="rect">
            <a:avLst/>
          </a:prstGeom>
          <a:ln>
            <a:noFill/>
          </a:ln>
        </p:spPr>
      </p:pic>
      <p:pic>
        <p:nvPicPr>
          <p:cNvPr id="100" name="Google Shape;114;p22" descr=""/>
          <p:cNvPicPr/>
          <p:nvPr/>
        </p:nvPicPr>
        <p:blipFill>
          <a:blip r:embed="rId2"/>
          <a:stretch/>
        </p:blipFill>
        <p:spPr>
          <a:xfrm>
            <a:off x="5419800" y="1999080"/>
            <a:ext cx="3652920" cy="572400"/>
          </a:xfrm>
          <a:prstGeom prst="rect">
            <a:avLst/>
          </a:prstGeom>
          <a:ln>
            <a:noFill/>
          </a:ln>
        </p:spPr>
      </p:pic>
      <p:pic>
        <p:nvPicPr>
          <p:cNvPr id="101" name="Google Shape;115;p22" descr=""/>
          <p:cNvPicPr/>
          <p:nvPr/>
        </p:nvPicPr>
        <p:blipFill>
          <a:blip r:embed="rId3"/>
          <a:stretch/>
        </p:blipFill>
        <p:spPr>
          <a:xfrm>
            <a:off x="5419800" y="2631960"/>
            <a:ext cx="3652920" cy="572400"/>
          </a:xfrm>
          <a:prstGeom prst="rect">
            <a:avLst/>
          </a:prstGeom>
          <a:ln>
            <a:noFill/>
          </a:ln>
        </p:spPr>
      </p:pic>
      <p:pic>
        <p:nvPicPr>
          <p:cNvPr id="102" name="Google Shape;116;p22" descr=""/>
          <p:cNvPicPr/>
          <p:nvPr/>
        </p:nvPicPr>
        <p:blipFill>
          <a:blip r:embed="rId4"/>
          <a:stretch/>
        </p:blipFill>
        <p:spPr>
          <a:xfrm>
            <a:off x="5419800" y="3328920"/>
            <a:ext cx="3652920" cy="572400"/>
          </a:xfrm>
          <a:prstGeom prst="rect">
            <a:avLst/>
          </a:prstGeom>
          <a:ln>
            <a:noFill/>
          </a:ln>
        </p:spPr>
      </p:pic>
      <p:pic>
        <p:nvPicPr>
          <p:cNvPr id="103" name="Google Shape;117;p22" descr=""/>
          <p:cNvPicPr/>
          <p:nvPr/>
        </p:nvPicPr>
        <p:blipFill>
          <a:blip r:embed="rId5"/>
          <a:stretch/>
        </p:blipFill>
        <p:spPr>
          <a:xfrm>
            <a:off x="5419800" y="3965760"/>
            <a:ext cx="3652920" cy="468720"/>
          </a:xfrm>
          <a:prstGeom prst="rect">
            <a:avLst/>
          </a:prstGeom>
          <a:ln>
            <a:noFill/>
          </a:ln>
        </p:spPr>
      </p:pic>
      <p:sp>
        <p:nvSpPr>
          <p:cNvPr id="104" name="CustomShape 2"/>
          <p:cNvSpPr/>
          <p:nvPr/>
        </p:nvSpPr>
        <p:spPr>
          <a:xfrm>
            <a:off x="5516280" y="1406160"/>
            <a:ext cx="3315960" cy="336240"/>
          </a:xfrm>
          <a:prstGeom prst="rect">
            <a:avLst/>
          </a:prstGeom>
          <a:noFill/>
          <a:ln>
            <a:noFill/>
          </a:ln>
        </p:spPr>
        <p:style>
          <a:lnRef idx="0"/>
          <a:fillRef idx="0"/>
          <a:effectRef idx="0"/>
          <a:fontRef idx="minor"/>
        </p:style>
        <p:txBody>
          <a:bodyPr tIns="91440" bIns="91440"/>
          <a:p>
            <a:pPr>
              <a:lnSpc>
                <a:spcPct val="100000"/>
              </a:lnSpc>
            </a:pPr>
            <a:r>
              <a:rPr b="0" lang="en-IN" sz="1600" spc="-1" strike="noStrike">
                <a:solidFill>
                  <a:srgbClr val="000000"/>
                </a:solidFill>
                <a:latin typeface="Times New Roman"/>
                <a:ea typeface="Times New Roman"/>
              </a:rPr>
              <a:t>Runtimes of Different Algorithms</a:t>
            </a:r>
            <a:endParaRPr b="0" lang="en-IN" sz="1600" spc="-1" strike="noStrike">
              <a:latin typeface="Arial"/>
            </a:endParaRPr>
          </a:p>
        </p:txBody>
      </p:sp>
    </p:spTree>
  </p:cSld>
  <p:timing>
    <p:tnLst>
      <p:par>
        <p:cTn id="19" dur="indefinite" restart="never" nodeType="tmRoot">
          <p:childTnLst>
            <p:seq>
              <p:cTn id="20" dur="indefinite"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5" name="TextShape 1"/>
          <p:cNvSpPr txBox="1"/>
          <p:nvPr/>
        </p:nvSpPr>
        <p:spPr>
          <a:xfrm>
            <a:off x="311760" y="444960"/>
            <a:ext cx="8520120" cy="572400"/>
          </a:xfrm>
          <a:prstGeom prst="rect">
            <a:avLst/>
          </a:prstGeom>
          <a:noFill/>
          <a:ln>
            <a:noFill/>
          </a:ln>
        </p:spPr>
        <p:txBody>
          <a:bodyPr tIns="91440" bIns="91440"/>
          <a:p>
            <a:pPr>
              <a:lnSpc>
                <a:spcPct val="100000"/>
              </a:lnSpc>
            </a:pPr>
            <a:r>
              <a:rPr b="0" lang="en-IN" sz="2800" spc="-1" strike="noStrike">
                <a:solidFill>
                  <a:srgbClr val="00ffff"/>
                </a:solidFill>
                <a:latin typeface="Times New Roman"/>
                <a:ea typeface="Times New Roman"/>
              </a:rPr>
              <a:t>Confusion Matrix</a:t>
            </a:r>
            <a:endParaRPr b="0" lang="en-IN" sz="2800" spc="-1" strike="noStrike">
              <a:solidFill>
                <a:srgbClr val="000000"/>
              </a:solidFill>
              <a:latin typeface="Arial"/>
            </a:endParaRPr>
          </a:p>
        </p:txBody>
      </p:sp>
      <p:pic>
        <p:nvPicPr>
          <p:cNvPr id="106" name="Google Shape;124;p23" descr=""/>
          <p:cNvPicPr/>
          <p:nvPr/>
        </p:nvPicPr>
        <p:blipFill>
          <a:blip r:embed="rId1"/>
          <a:srcRect l="0" t="7382" r="0" b="0"/>
          <a:stretch/>
        </p:blipFill>
        <p:spPr>
          <a:xfrm>
            <a:off x="152280" y="1081440"/>
            <a:ext cx="8860320" cy="3909240"/>
          </a:xfrm>
          <a:prstGeom prst="rect">
            <a:avLst/>
          </a:prstGeom>
          <a:ln>
            <a:noFill/>
          </a:ln>
        </p:spPr>
      </p:pic>
    </p:spTree>
  </p:cSld>
  <p:timing>
    <p:tnLst>
      <p:par>
        <p:cTn id="21" dur="indefinite" restart="never" nodeType="tmRoot">
          <p:childTnLst>
            <p:seq>
              <p:cTn id="22" dur="indefinite"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7" name="TextShape 1"/>
          <p:cNvSpPr txBox="1"/>
          <p:nvPr/>
        </p:nvSpPr>
        <p:spPr>
          <a:xfrm>
            <a:off x="311760" y="444960"/>
            <a:ext cx="8520120" cy="572400"/>
          </a:xfrm>
          <a:prstGeom prst="rect">
            <a:avLst/>
          </a:prstGeom>
          <a:noFill/>
          <a:ln>
            <a:noFill/>
          </a:ln>
        </p:spPr>
        <p:txBody>
          <a:bodyPr tIns="91440" bIns="91440"/>
          <a:p>
            <a:pPr>
              <a:lnSpc>
                <a:spcPct val="100000"/>
              </a:lnSpc>
            </a:pPr>
            <a:r>
              <a:rPr b="0" lang="en-IN" sz="2800" spc="-1" strike="noStrike">
                <a:solidFill>
                  <a:srgbClr val="00ffff"/>
                </a:solidFill>
                <a:latin typeface="Times New Roman"/>
                <a:ea typeface="Times New Roman"/>
              </a:rPr>
              <a:t>Word Cloud from the Reviews</a:t>
            </a:r>
            <a:endParaRPr b="0" lang="en-IN" sz="2800" spc="-1" strike="noStrike">
              <a:solidFill>
                <a:srgbClr val="000000"/>
              </a:solidFill>
              <a:latin typeface="Arial"/>
            </a:endParaRPr>
          </a:p>
        </p:txBody>
      </p:sp>
      <p:pic>
        <p:nvPicPr>
          <p:cNvPr id="108" name="Google Shape;130;p24" descr=""/>
          <p:cNvPicPr/>
          <p:nvPr/>
        </p:nvPicPr>
        <p:blipFill>
          <a:blip r:embed="rId1"/>
          <a:stretch/>
        </p:blipFill>
        <p:spPr>
          <a:xfrm>
            <a:off x="396720" y="1160640"/>
            <a:ext cx="8746920" cy="3506400"/>
          </a:xfrm>
          <a:prstGeom prst="rect">
            <a:avLst/>
          </a:prstGeom>
          <a:ln>
            <a:noFill/>
          </a:ln>
        </p:spPr>
      </p:pic>
    </p:spTree>
  </p:cSld>
  <p:timing>
    <p:tnLst>
      <p:par>
        <p:cTn id="23" dur="indefinite" restart="never" nodeType="tmRoot">
          <p:childTnLst>
            <p:seq>
              <p:cTn id="24" dur="indefinite"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9" name="TextShape 1"/>
          <p:cNvSpPr txBox="1"/>
          <p:nvPr/>
        </p:nvSpPr>
        <p:spPr>
          <a:xfrm>
            <a:off x="311760" y="444960"/>
            <a:ext cx="8520120" cy="572400"/>
          </a:xfrm>
          <a:prstGeom prst="rect">
            <a:avLst/>
          </a:prstGeom>
          <a:noFill/>
          <a:ln>
            <a:noFill/>
          </a:ln>
        </p:spPr>
        <p:txBody>
          <a:bodyPr tIns="91440" bIns="91440"/>
          <a:p>
            <a:pPr>
              <a:lnSpc>
                <a:spcPct val="100000"/>
              </a:lnSpc>
            </a:pPr>
            <a:r>
              <a:rPr b="0" lang="en-IN" sz="2800" spc="-1" strike="noStrike">
                <a:solidFill>
                  <a:srgbClr val="00ffff"/>
                </a:solidFill>
                <a:latin typeface="Times New Roman"/>
                <a:ea typeface="Times New Roman"/>
              </a:rPr>
              <a:t>First 5 Columns</a:t>
            </a:r>
            <a:endParaRPr b="0" lang="en-IN" sz="2800" spc="-1" strike="noStrike">
              <a:solidFill>
                <a:srgbClr val="000000"/>
              </a:solidFill>
              <a:latin typeface="Arial"/>
            </a:endParaRPr>
          </a:p>
        </p:txBody>
      </p:sp>
      <p:pic>
        <p:nvPicPr>
          <p:cNvPr id="110" name="Google Shape;136;p25" descr=""/>
          <p:cNvPicPr/>
          <p:nvPr/>
        </p:nvPicPr>
        <p:blipFill>
          <a:blip r:embed="rId1"/>
          <a:stretch/>
        </p:blipFill>
        <p:spPr>
          <a:xfrm>
            <a:off x="311760" y="1152360"/>
            <a:ext cx="8520120" cy="3416040"/>
          </a:xfrm>
          <a:prstGeom prst="rect">
            <a:avLst/>
          </a:prstGeom>
          <a:ln>
            <a:noFill/>
          </a:ln>
        </p:spPr>
      </p:pic>
    </p:spTree>
  </p:cSld>
  <p:timing>
    <p:tnLst>
      <p:par>
        <p:cTn id="25" dur="indefinite" restart="never" nodeType="tmRoot">
          <p:childTnLst>
            <p:seq>
              <p:cTn id="26" dur="indefinite"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1" name="TextShape 1"/>
          <p:cNvSpPr txBox="1"/>
          <p:nvPr/>
        </p:nvSpPr>
        <p:spPr>
          <a:xfrm>
            <a:off x="311760" y="444960"/>
            <a:ext cx="8520120" cy="572400"/>
          </a:xfrm>
          <a:prstGeom prst="rect">
            <a:avLst/>
          </a:prstGeom>
          <a:noFill/>
          <a:ln>
            <a:noFill/>
          </a:ln>
        </p:spPr>
        <p:txBody>
          <a:bodyPr tIns="91440" bIns="91440"/>
          <a:p>
            <a:pPr>
              <a:lnSpc>
                <a:spcPct val="100000"/>
              </a:lnSpc>
            </a:pPr>
            <a:r>
              <a:rPr b="0" lang="en-IN" sz="2800" spc="-1" strike="noStrike">
                <a:solidFill>
                  <a:srgbClr val="00ffff"/>
                </a:solidFill>
                <a:latin typeface="Times New Roman"/>
                <a:ea typeface="Times New Roman"/>
              </a:rPr>
              <a:t>ML Algorithms Applied</a:t>
            </a:r>
            <a:endParaRPr b="0" lang="en-IN" sz="2800" spc="-1" strike="noStrike">
              <a:solidFill>
                <a:srgbClr val="000000"/>
              </a:solidFill>
              <a:latin typeface="Arial"/>
            </a:endParaRPr>
          </a:p>
        </p:txBody>
      </p:sp>
      <p:pic>
        <p:nvPicPr>
          <p:cNvPr id="112" name="Google Shape;142;p26" descr=""/>
          <p:cNvPicPr/>
          <p:nvPr/>
        </p:nvPicPr>
        <p:blipFill>
          <a:blip r:embed="rId1"/>
          <a:stretch/>
        </p:blipFill>
        <p:spPr>
          <a:xfrm>
            <a:off x="4141080" y="1194120"/>
            <a:ext cx="5002560" cy="3820680"/>
          </a:xfrm>
          <a:prstGeom prst="rect">
            <a:avLst/>
          </a:prstGeom>
          <a:ln>
            <a:noFill/>
          </a:ln>
        </p:spPr>
      </p:pic>
      <p:pic>
        <p:nvPicPr>
          <p:cNvPr id="113" name="Google Shape;143;p26" descr=""/>
          <p:cNvPicPr/>
          <p:nvPr/>
        </p:nvPicPr>
        <p:blipFill>
          <a:blip r:embed="rId2"/>
          <a:stretch/>
        </p:blipFill>
        <p:spPr>
          <a:xfrm>
            <a:off x="80280" y="1386360"/>
            <a:ext cx="4060440" cy="3564360"/>
          </a:xfrm>
          <a:prstGeom prst="rect">
            <a:avLst/>
          </a:prstGeom>
          <a:ln>
            <a:noFill/>
          </a:ln>
        </p:spPr>
      </p:pic>
      <p:pic>
        <p:nvPicPr>
          <p:cNvPr id="114" name="Google Shape;144;p26" descr=""/>
          <p:cNvPicPr/>
          <p:nvPr/>
        </p:nvPicPr>
        <p:blipFill>
          <a:blip r:embed="rId3"/>
          <a:stretch/>
        </p:blipFill>
        <p:spPr>
          <a:xfrm>
            <a:off x="140400" y="1074960"/>
            <a:ext cx="2169360" cy="254160"/>
          </a:xfrm>
          <a:prstGeom prst="rect">
            <a:avLst/>
          </a:prstGeom>
          <a:ln>
            <a:noFill/>
          </a:ln>
        </p:spPr>
      </p:pic>
    </p:spTree>
  </p:cSld>
  <p:timing>
    <p:tnLst>
      <p:par>
        <p:cTn id="27" dur="indefinite" restart="never" nodeType="tmRoot">
          <p:childTnLst>
            <p:seq>
              <p:cTn id="28" dur="indefinite"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5" name="TextShape 1"/>
          <p:cNvSpPr txBox="1"/>
          <p:nvPr/>
        </p:nvSpPr>
        <p:spPr>
          <a:xfrm>
            <a:off x="311760" y="444960"/>
            <a:ext cx="8520120" cy="572400"/>
          </a:xfrm>
          <a:prstGeom prst="rect">
            <a:avLst/>
          </a:prstGeom>
          <a:noFill/>
          <a:ln>
            <a:noFill/>
          </a:ln>
        </p:spPr>
        <p:txBody>
          <a:bodyPr tIns="91440" bIns="91440"/>
          <a:p>
            <a:pPr>
              <a:lnSpc>
                <a:spcPct val="100000"/>
              </a:lnSpc>
            </a:pPr>
            <a:r>
              <a:rPr b="0" lang="en-IN" sz="2800" spc="-1" strike="noStrike">
                <a:solidFill>
                  <a:srgbClr val="00ffff"/>
                </a:solidFill>
                <a:latin typeface="Times New Roman"/>
                <a:ea typeface="Times New Roman"/>
              </a:rPr>
              <a:t>Visualization of Graphs using D3.js</a:t>
            </a:r>
            <a:endParaRPr b="0" lang="en-IN" sz="2800" spc="-1" strike="noStrike">
              <a:solidFill>
                <a:srgbClr val="000000"/>
              </a:solidFill>
              <a:latin typeface="Arial"/>
            </a:endParaRPr>
          </a:p>
        </p:txBody>
      </p:sp>
      <p:pic>
        <p:nvPicPr>
          <p:cNvPr id="116" name="Google Shape;150;p27" descr=""/>
          <p:cNvPicPr/>
          <p:nvPr/>
        </p:nvPicPr>
        <p:blipFill>
          <a:blip r:embed="rId1"/>
          <a:srcRect l="22048" t="0" r="15393" b="21517"/>
          <a:stretch/>
        </p:blipFill>
        <p:spPr>
          <a:xfrm>
            <a:off x="480600" y="1152360"/>
            <a:ext cx="8243640" cy="3724560"/>
          </a:xfrm>
          <a:prstGeom prst="rect">
            <a:avLst/>
          </a:prstGeom>
          <a:ln>
            <a:noFill/>
          </a:ln>
        </p:spPr>
      </p:pic>
    </p:spTree>
  </p:cSld>
  <p:timing>
    <p:tnLst>
      <p:par>
        <p:cTn id="29" dur="indefinite" restart="never" nodeType="tmRoot">
          <p:childTnLst>
            <p:seq>
              <p:cTn id="30" dur="indefinite"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7" name="TextShape 1"/>
          <p:cNvSpPr txBox="1"/>
          <p:nvPr/>
        </p:nvSpPr>
        <p:spPr>
          <a:xfrm>
            <a:off x="311760" y="444960"/>
            <a:ext cx="8520120" cy="572400"/>
          </a:xfrm>
          <a:prstGeom prst="rect">
            <a:avLst/>
          </a:prstGeom>
          <a:noFill/>
          <a:ln>
            <a:noFill/>
          </a:ln>
        </p:spPr>
        <p:txBody>
          <a:bodyPr tIns="91440" bIns="91440"/>
          <a:p>
            <a:pPr>
              <a:lnSpc>
                <a:spcPct val="100000"/>
              </a:lnSpc>
            </a:pPr>
            <a:r>
              <a:rPr b="0" lang="en-IN" sz="2800" spc="-1" strike="noStrike">
                <a:solidFill>
                  <a:srgbClr val="00ffff"/>
                </a:solidFill>
                <a:latin typeface="Times New Roman"/>
                <a:ea typeface="Times New Roman"/>
              </a:rPr>
              <a:t>Recommended vs Not Recommended (D3.js)</a:t>
            </a:r>
            <a:endParaRPr b="0" lang="en-IN" sz="2800" spc="-1" strike="noStrike">
              <a:solidFill>
                <a:srgbClr val="000000"/>
              </a:solidFill>
              <a:latin typeface="Arial"/>
            </a:endParaRPr>
          </a:p>
        </p:txBody>
      </p:sp>
      <p:pic>
        <p:nvPicPr>
          <p:cNvPr id="118" name="Google Shape;156;p28" descr=""/>
          <p:cNvPicPr/>
          <p:nvPr/>
        </p:nvPicPr>
        <p:blipFill>
          <a:blip r:embed="rId1"/>
          <a:srcRect l="22568" t="0" r="11191" b="14834"/>
          <a:stretch/>
        </p:blipFill>
        <p:spPr>
          <a:xfrm>
            <a:off x="829440" y="1152360"/>
            <a:ext cx="7152840" cy="3834360"/>
          </a:xfrm>
          <a:prstGeom prst="rect">
            <a:avLst/>
          </a:prstGeom>
          <a:ln>
            <a:noFill/>
          </a:ln>
        </p:spPr>
      </p:pic>
    </p:spTree>
  </p:cSld>
  <p:timing>
    <p:tnLst>
      <p:par>
        <p:cTn id="31" dur="indefinite" restart="never" nodeType="tmRoot">
          <p:childTnLst>
            <p:seq>
              <p:cTn id="32" dur="indefinite"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9" name="TextShape 1"/>
          <p:cNvSpPr txBox="1"/>
          <p:nvPr/>
        </p:nvSpPr>
        <p:spPr>
          <a:xfrm>
            <a:off x="311760" y="444960"/>
            <a:ext cx="8520120" cy="572400"/>
          </a:xfrm>
          <a:prstGeom prst="rect">
            <a:avLst/>
          </a:prstGeom>
          <a:noFill/>
          <a:ln>
            <a:noFill/>
          </a:ln>
        </p:spPr>
        <p:txBody>
          <a:bodyPr tIns="91440" bIns="91440"/>
          <a:p>
            <a:pPr>
              <a:lnSpc>
                <a:spcPct val="100000"/>
              </a:lnSpc>
            </a:pPr>
            <a:r>
              <a:rPr b="0" lang="en-IN" sz="2800" spc="-1" strike="noStrike">
                <a:solidFill>
                  <a:srgbClr val="00ffff"/>
                </a:solidFill>
                <a:latin typeface="Times New Roman"/>
                <a:ea typeface="Times New Roman"/>
              </a:rPr>
              <a:t>Distribution of Dresses across Categories (D3.js)</a:t>
            </a:r>
            <a:endParaRPr b="0" lang="en-IN" sz="2800" spc="-1" strike="noStrike">
              <a:solidFill>
                <a:srgbClr val="000000"/>
              </a:solidFill>
              <a:latin typeface="Arial"/>
            </a:endParaRPr>
          </a:p>
        </p:txBody>
      </p:sp>
      <p:pic>
        <p:nvPicPr>
          <p:cNvPr id="120" name="Google Shape;162;p29" descr=""/>
          <p:cNvPicPr/>
          <p:nvPr/>
        </p:nvPicPr>
        <p:blipFill>
          <a:blip r:embed="rId1"/>
          <a:srcRect l="27646" t="0" r="33699" b="21873"/>
          <a:stretch/>
        </p:blipFill>
        <p:spPr>
          <a:xfrm>
            <a:off x="1911240" y="1152360"/>
            <a:ext cx="5044680" cy="3893040"/>
          </a:xfrm>
          <a:prstGeom prst="rect">
            <a:avLst/>
          </a:prstGeom>
          <a:ln>
            <a:noFill/>
          </a:ln>
        </p:spPr>
      </p:pic>
    </p:spTree>
  </p:cSld>
  <p:timing>
    <p:tnLst>
      <p:par>
        <p:cTn id="33" dur="indefinite" restart="never" nodeType="tmRoot">
          <p:childTnLst>
            <p:seq>
              <p:cTn id="34" dur="indefinite"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1" name="TextShape 1"/>
          <p:cNvSpPr txBox="1"/>
          <p:nvPr/>
        </p:nvSpPr>
        <p:spPr>
          <a:xfrm>
            <a:off x="311760" y="444960"/>
            <a:ext cx="8520120" cy="572400"/>
          </a:xfrm>
          <a:prstGeom prst="rect">
            <a:avLst/>
          </a:prstGeom>
          <a:noFill/>
          <a:ln>
            <a:noFill/>
          </a:ln>
        </p:spPr>
        <p:txBody>
          <a:bodyPr tIns="91440" bIns="91440"/>
          <a:p>
            <a:pPr>
              <a:lnSpc>
                <a:spcPct val="100000"/>
              </a:lnSpc>
            </a:pPr>
            <a:r>
              <a:rPr b="0" lang="en-IN" sz="2800" spc="-1" strike="noStrike">
                <a:solidFill>
                  <a:srgbClr val="00ffff"/>
                </a:solidFill>
                <a:latin typeface="Times New Roman"/>
                <a:ea typeface="Times New Roman"/>
              </a:rPr>
              <a:t>No. of Reviews vs Dresses (D3.js Visualizations) </a:t>
            </a:r>
            <a:endParaRPr b="0" lang="en-IN" sz="2800" spc="-1" strike="noStrike">
              <a:solidFill>
                <a:srgbClr val="000000"/>
              </a:solidFill>
              <a:latin typeface="Arial"/>
            </a:endParaRPr>
          </a:p>
        </p:txBody>
      </p:sp>
      <p:pic>
        <p:nvPicPr>
          <p:cNvPr id="122" name="Google Shape;168;p30" descr=""/>
          <p:cNvPicPr/>
          <p:nvPr/>
        </p:nvPicPr>
        <p:blipFill>
          <a:blip r:embed="rId1"/>
          <a:srcRect l="0" t="0" r="24528" b="20029"/>
          <a:stretch/>
        </p:blipFill>
        <p:spPr>
          <a:xfrm>
            <a:off x="636840" y="1272600"/>
            <a:ext cx="6969960" cy="3089520"/>
          </a:xfrm>
          <a:prstGeom prst="rect">
            <a:avLst/>
          </a:prstGeom>
          <a:ln>
            <a:noFill/>
          </a:ln>
        </p:spPr>
      </p:pic>
    </p:spTree>
  </p:cSld>
  <p:timing>
    <p:tnLst>
      <p:par>
        <p:cTn id="35" dur="indefinite" restart="never" nodeType="tmRoot">
          <p:childTnLst>
            <p:seq>
              <p:cTn id="36" dur="indefinite"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3" name="TextShape 1"/>
          <p:cNvSpPr txBox="1"/>
          <p:nvPr/>
        </p:nvSpPr>
        <p:spPr>
          <a:xfrm>
            <a:off x="311760" y="444960"/>
            <a:ext cx="8520120" cy="572400"/>
          </a:xfrm>
          <a:prstGeom prst="rect">
            <a:avLst/>
          </a:prstGeom>
          <a:noFill/>
          <a:ln>
            <a:noFill/>
          </a:ln>
        </p:spPr>
        <p:txBody>
          <a:bodyPr tIns="91440" bIns="91440"/>
          <a:p>
            <a:pPr>
              <a:lnSpc>
                <a:spcPct val="100000"/>
              </a:lnSpc>
            </a:pPr>
            <a:r>
              <a:rPr b="0" lang="en-IN" sz="2800" spc="-1" strike="noStrike">
                <a:solidFill>
                  <a:srgbClr val="00ffff"/>
                </a:solidFill>
                <a:latin typeface="Times New Roman"/>
                <a:ea typeface="Times New Roman"/>
              </a:rPr>
              <a:t>Observations &amp; Inference from Visualizations</a:t>
            </a:r>
            <a:endParaRPr b="0" lang="en-IN" sz="2800" spc="-1" strike="noStrike">
              <a:solidFill>
                <a:srgbClr val="000000"/>
              </a:solidFill>
              <a:latin typeface="Arial"/>
            </a:endParaRPr>
          </a:p>
        </p:txBody>
      </p:sp>
      <p:sp>
        <p:nvSpPr>
          <p:cNvPr id="124" name="TextShape 2"/>
          <p:cNvSpPr txBox="1"/>
          <p:nvPr/>
        </p:nvSpPr>
        <p:spPr>
          <a:xfrm>
            <a:off x="311760" y="1152360"/>
            <a:ext cx="8520120" cy="3416040"/>
          </a:xfrm>
          <a:prstGeom prst="rect">
            <a:avLst/>
          </a:prstGeom>
          <a:noFill/>
          <a:ln>
            <a:noFill/>
          </a:ln>
        </p:spPr>
        <p:txBody>
          <a:bodyPr tIns="91440" bIns="91440"/>
          <a:p>
            <a:pPr marL="457200" indent="-342720">
              <a:lnSpc>
                <a:spcPct val="115000"/>
              </a:lnSpc>
              <a:buClr>
                <a:srgbClr val="000000"/>
              </a:buClr>
              <a:buFont typeface="Times New Roman"/>
              <a:buChar char="★"/>
            </a:pPr>
            <a:r>
              <a:rPr b="0" lang="en-IN" sz="1800" spc="-1" strike="noStrike">
                <a:solidFill>
                  <a:srgbClr val="000000"/>
                </a:solidFill>
                <a:latin typeface="Times New Roman"/>
                <a:ea typeface="Times New Roman"/>
              </a:rPr>
              <a:t>There is </a:t>
            </a:r>
            <a:r>
              <a:rPr b="1" lang="en-IN" sz="1800" spc="-1" strike="noStrike">
                <a:solidFill>
                  <a:srgbClr val="000000"/>
                </a:solidFill>
                <a:latin typeface="Times New Roman"/>
                <a:ea typeface="Times New Roman"/>
              </a:rPr>
              <a:t>more demand for Dresses, knits, blouses than any other garments.</a:t>
            </a:r>
            <a:endParaRPr b="0" lang="en-IN" sz="1800" spc="-1" strike="noStrike">
              <a:solidFill>
                <a:srgbClr val="000000"/>
              </a:solidFill>
              <a:latin typeface="Arial"/>
            </a:endParaRPr>
          </a:p>
          <a:p>
            <a:pPr marL="457200" indent="-342720">
              <a:lnSpc>
                <a:spcPct val="115000"/>
              </a:lnSpc>
              <a:buClr>
                <a:srgbClr val="000000"/>
              </a:buClr>
              <a:buFont typeface="Times New Roman"/>
              <a:buChar char="★"/>
            </a:pPr>
            <a:r>
              <a:rPr b="1" lang="en-IN" sz="1800" spc="-1" strike="noStrike">
                <a:solidFill>
                  <a:srgbClr val="000000"/>
                </a:solidFill>
                <a:latin typeface="Times New Roman"/>
                <a:ea typeface="Times New Roman"/>
              </a:rPr>
              <a:t>Dresses are most recommended and selled.</a:t>
            </a:r>
            <a:endParaRPr b="0" lang="en-IN" sz="1800" spc="-1" strike="noStrike">
              <a:solidFill>
                <a:srgbClr val="000000"/>
              </a:solidFill>
              <a:latin typeface="Arial"/>
            </a:endParaRPr>
          </a:p>
          <a:p>
            <a:pPr marL="457200" indent="-342720">
              <a:lnSpc>
                <a:spcPct val="115000"/>
              </a:lnSpc>
              <a:buClr>
                <a:srgbClr val="000000"/>
              </a:buClr>
              <a:buFont typeface="Times New Roman"/>
              <a:buChar char="★"/>
            </a:pPr>
            <a:r>
              <a:rPr b="1" lang="en-IN" sz="1800" spc="-1" strike="noStrike">
                <a:solidFill>
                  <a:srgbClr val="000000"/>
                </a:solidFill>
                <a:latin typeface="Times New Roman"/>
                <a:ea typeface="Times New Roman"/>
              </a:rPr>
              <a:t>Dresses and Blouses are buyed by all the aged group.</a:t>
            </a:r>
            <a:endParaRPr b="0" lang="en-IN" sz="1800" spc="-1" strike="noStrike">
              <a:solidFill>
                <a:srgbClr val="000000"/>
              </a:solidFill>
              <a:latin typeface="Arial"/>
            </a:endParaRPr>
          </a:p>
          <a:p>
            <a:pPr>
              <a:lnSpc>
                <a:spcPct val="115000"/>
              </a:lnSpc>
              <a:spcBef>
                <a:spcPts val="1599"/>
              </a:spcBef>
              <a:spcAft>
                <a:spcPts val="1599"/>
              </a:spcAft>
            </a:pPr>
            <a:endParaRPr b="0" lang="en-IN" sz="1800" spc="-1" strike="noStrike">
              <a:solidFill>
                <a:srgbClr val="000000"/>
              </a:solidFill>
              <a:latin typeface="Arial"/>
            </a:endParaRPr>
          </a:p>
        </p:txBody>
      </p:sp>
      <p:pic>
        <p:nvPicPr>
          <p:cNvPr id="125" name="Google Shape;175;p31" descr=""/>
          <p:cNvPicPr/>
          <p:nvPr/>
        </p:nvPicPr>
        <p:blipFill>
          <a:blip r:embed="rId1"/>
          <a:stretch/>
        </p:blipFill>
        <p:spPr>
          <a:xfrm>
            <a:off x="546840" y="2571840"/>
            <a:ext cx="7792920" cy="2134440"/>
          </a:xfrm>
          <a:prstGeom prst="rect">
            <a:avLst/>
          </a:prstGeom>
          <a:ln>
            <a:noFill/>
          </a:ln>
        </p:spPr>
      </p:pic>
    </p:spTree>
  </p:cSld>
  <p:timing>
    <p:tnLst>
      <p:par>
        <p:cTn id="37" dur="indefinite" restart="never" nodeType="tmRoot">
          <p:childTnLst>
            <p:seq>
              <p:cTn id="38"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0" name="TextShape 1"/>
          <p:cNvSpPr txBox="1"/>
          <p:nvPr/>
        </p:nvSpPr>
        <p:spPr>
          <a:xfrm>
            <a:off x="311760" y="444960"/>
            <a:ext cx="8520120" cy="572400"/>
          </a:xfrm>
          <a:prstGeom prst="rect">
            <a:avLst/>
          </a:prstGeom>
          <a:noFill/>
          <a:ln>
            <a:noFill/>
          </a:ln>
        </p:spPr>
        <p:txBody>
          <a:bodyPr tIns="91440" bIns="91440"/>
          <a:p>
            <a:pPr>
              <a:lnSpc>
                <a:spcPct val="100000"/>
              </a:lnSpc>
            </a:pPr>
            <a:r>
              <a:rPr b="0" lang="en-IN" sz="2800" spc="-1" strike="noStrike">
                <a:solidFill>
                  <a:srgbClr val="00ffff"/>
                </a:solidFill>
                <a:latin typeface="Times New Roman"/>
                <a:ea typeface="Times New Roman"/>
              </a:rPr>
              <a:t>Abstract</a:t>
            </a:r>
            <a:endParaRPr b="0" lang="en-IN" sz="2800" spc="-1" strike="noStrike">
              <a:solidFill>
                <a:srgbClr val="000000"/>
              </a:solidFill>
              <a:latin typeface="Arial"/>
            </a:endParaRPr>
          </a:p>
        </p:txBody>
      </p:sp>
      <p:sp>
        <p:nvSpPr>
          <p:cNvPr id="81" name="TextShape 2"/>
          <p:cNvSpPr txBox="1"/>
          <p:nvPr/>
        </p:nvSpPr>
        <p:spPr>
          <a:xfrm>
            <a:off x="311760" y="1152360"/>
            <a:ext cx="8520120" cy="3416040"/>
          </a:xfrm>
          <a:prstGeom prst="rect">
            <a:avLst/>
          </a:prstGeom>
          <a:noFill/>
          <a:ln>
            <a:noFill/>
          </a:ln>
        </p:spPr>
        <p:txBody>
          <a:bodyPr tIns="91440" bIns="91440"/>
          <a:p>
            <a:pPr>
              <a:lnSpc>
                <a:spcPct val="115000"/>
              </a:lnSpc>
            </a:pPr>
            <a:r>
              <a:rPr b="0" lang="en-IN" sz="1800" spc="-1" strike="noStrike">
                <a:solidFill>
                  <a:srgbClr val="000000"/>
                </a:solidFill>
                <a:latin typeface="Times New Roman"/>
                <a:ea typeface="Times New Roman"/>
              </a:rPr>
              <a:t>We have used </a:t>
            </a:r>
            <a:r>
              <a:rPr b="1" lang="en-IN" sz="1800" spc="-1" strike="noStrike">
                <a:solidFill>
                  <a:srgbClr val="000000"/>
                </a:solidFill>
                <a:latin typeface="Times New Roman"/>
                <a:ea typeface="Times New Roman"/>
              </a:rPr>
              <a:t>Women’s Clothing E-Commerce Dataset </a:t>
            </a:r>
            <a:r>
              <a:rPr b="0" lang="en-IN" sz="1800" spc="-1" strike="noStrike">
                <a:solidFill>
                  <a:srgbClr val="000000"/>
                </a:solidFill>
                <a:latin typeface="Times New Roman"/>
                <a:ea typeface="Times New Roman"/>
              </a:rPr>
              <a:t>to </a:t>
            </a:r>
            <a:r>
              <a:rPr b="1" lang="en-IN" sz="1800" spc="-1" strike="noStrike">
                <a:solidFill>
                  <a:srgbClr val="000000"/>
                </a:solidFill>
                <a:latin typeface="Times New Roman"/>
                <a:ea typeface="Times New Roman"/>
              </a:rPr>
              <a:t>classify the reviews</a:t>
            </a:r>
            <a:r>
              <a:rPr b="0" lang="en-IN" sz="1800" spc="-1" strike="noStrike">
                <a:solidFill>
                  <a:srgbClr val="000000"/>
                </a:solidFill>
                <a:latin typeface="Times New Roman"/>
                <a:ea typeface="Times New Roman"/>
              </a:rPr>
              <a:t> given by a customer as being </a:t>
            </a:r>
            <a:r>
              <a:rPr b="1" lang="en-IN" sz="1800" spc="-1" strike="noStrike">
                <a:solidFill>
                  <a:srgbClr val="000000"/>
                </a:solidFill>
                <a:latin typeface="Times New Roman"/>
                <a:ea typeface="Times New Roman"/>
              </a:rPr>
              <a:t>Positive or Negative Review.</a:t>
            </a:r>
            <a:endParaRPr b="0" lang="en-IN" sz="1800" spc="-1" strike="noStrike">
              <a:solidFill>
                <a:srgbClr val="000000"/>
              </a:solidFill>
              <a:latin typeface="Arial"/>
            </a:endParaRPr>
          </a:p>
          <a:p>
            <a:pPr>
              <a:lnSpc>
                <a:spcPct val="115000"/>
              </a:lnSpc>
              <a:spcBef>
                <a:spcPts val="1599"/>
              </a:spcBef>
            </a:pPr>
            <a:r>
              <a:rPr b="0" lang="en-IN" sz="1800" spc="-1" strike="noStrike">
                <a:solidFill>
                  <a:srgbClr val="000000"/>
                </a:solidFill>
                <a:latin typeface="Times New Roman"/>
                <a:ea typeface="Times New Roman"/>
              </a:rPr>
              <a:t>The Review given by the Customers can later be used to identify which of the products and dresses, the customers are liking or disliking and thereby help the company introduce relevant Dresses in the market.</a:t>
            </a:r>
            <a:endParaRPr b="0" lang="en-IN" sz="1800" spc="-1" strike="noStrike">
              <a:solidFill>
                <a:srgbClr val="000000"/>
              </a:solidFill>
              <a:latin typeface="Arial"/>
            </a:endParaRPr>
          </a:p>
          <a:p>
            <a:pPr marL="457200" indent="-342720">
              <a:lnSpc>
                <a:spcPct val="115000"/>
              </a:lnSpc>
              <a:spcBef>
                <a:spcPts val="1599"/>
              </a:spcBef>
              <a:buClr>
                <a:srgbClr val="000000"/>
              </a:buClr>
              <a:buFont typeface="Times New Roman"/>
              <a:buChar char="●"/>
            </a:pPr>
            <a:r>
              <a:rPr b="0" lang="en-IN" sz="1800" spc="-1" strike="noStrike">
                <a:solidFill>
                  <a:srgbClr val="000000"/>
                </a:solidFill>
                <a:latin typeface="Times New Roman"/>
                <a:ea typeface="Times New Roman"/>
              </a:rPr>
              <a:t>The reviews have been written by customers purchasing from a particular brand.</a:t>
            </a:r>
            <a:endParaRPr b="0" lang="en-IN" sz="1800" spc="-1" strike="noStrike">
              <a:solidFill>
                <a:srgbClr val="000000"/>
              </a:solidFill>
              <a:latin typeface="Arial"/>
            </a:endParaRPr>
          </a:p>
          <a:p>
            <a:pPr marL="457200" indent="-342720">
              <a:lnSpc>
                <a:spcPct val="115000"/>
              </a:lnSpc>
              <a:buClr>
                <a:srgbClr val="000000"/>
              </a:buClr>
              <a:buFont typeface="Times New Roman"/>
              <a:buChar char="●"/>
            </a:pPr>
            <a:r>
              <a:rPr b="0" lang="en-IN" sz="1800" spc="-1" strike="noStrike">
                <a:solidFill>
                  <a:srgbClr val="000000"/>
                </a:solidFill>
                <a:latin typeface="Times New Roman"/>
                <a:ea typeface="Times New Roman"/>
              </a:rPr>
              <a:t>It has </a:t>
            </a:r>
            <a:r>
              <a:rPr b="1" lang="en-IN" sz="1800" spc="-1" strike="noStrike">
                <a:solidFill>
                  <a:srgbClr val="000000"/>
                </a:solidFill>
                <a:latin typeface="Times New Roman"/>
                <a:ea typeface="Times New Roman"/>
              </a:rPr>
              <a:t>nine supportive features </a:t>
            </a:r>
            <a:r>
              <a:rPr b="0" lang="en-IN" sz="1800" spc="-1" strike="noStrike">
                <a:solidFill>
                  <a:srgbClr val="000000"/>
                </a:solidFill>
                <a:latin typeface="Times New Roman"/>
                <a:ea typeface="Times New Roman"/>
              </a:rPr>
              <a:t>which offer a great environment to parse out the text through its multiple dimensions. </a:t>
            </a:r>
            <a:endParaRPr b="0" lang="en-IN" sz="1800" spc="-1" strike="noStrike">
              <a:solidFill>
                <a:srgbClr val="000000"/>
              </a:solidFill>
              <a:latin typeface="Arial"/>
            </a:endParaRPr>
          </a:p>
          <a:p>
            <a:pPr marL="457200" indent="-342720">
              <a:lnSpc>
                <a:spcPct val="115000"/>
              </a:lnSpc>
              <a:buClr>
                <a:srgbClr val="000000"/>
              </a:buClr>
              <a:buFont typeface="Times New Roman"/>
              <a:buChar char="●"/>
            </a:pPr>
            <a:r>
              <a:rPr b="0" lang="en-IN" sz="1800" spc="-1" strike="noStrike">
                <a:solidFill>
                  <a:srgbClr val="000000"/>
                </a:solidFill>
                <a:latin typeface="Times New Roman"/>
                <a:ea typeface="Times New Roman"/>
              </a:rPr>
              <a:t>This is</a:t>
            </a:r>
            <a:r>
              <a:rPr b="1" lang="en-IN" sz="1800" spc="-1" strike="noStrike">
                <a:solidFill>
                  <a:srgbClr val="000000"/>
                </a:solidFill>
                <a:latin typeface="Times New Roman"/>
                <a:ea typeface="Times New Roman"/>
              </a:rPr>
              <a:t> real commercial data,</a:t>
            </a:r>
            <a:r>
              <a:rPr b="0" lang="en-IN" sz="1800" spc="-1" strike="noStrike">
                <a:solidFill>
                  <a:srgbClr val="000000"/>
                </a:solidFill>
                <a:latin typeface="Times New Roman"/>
                <a:ea typeface="Times New Roman"/>
              </a:rPr>
              <a:t> has been anonymized, and references to the company in the review text and body have been replaced with “retailer”.</a:t>
            </a:r>
            <a:endParaRPr b="0" lang="en-IN" sz="1800" spc="-1" strike="noStrike">
              <a:solidFill>
                <a:srgbClr val="000000"/>
              </a:solidFill>
              <a:latin typeface="Arial"/>
            </a:endParaRPr>
          </a:p>
        </p:txBody>
      </p:sp>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6" name="TextShape 1"/>
          <p:cNvSpPr txBox="1"/>
          <p:nvPr/>
        </p:nvSpPr>
        <p:spPr>
          <a:xfrm>
            <a:off x="311760" y="444960"/>
            <a:ext cx="8520120" cy="572400"/>
          </a:xfrm>
          <a:prstGeom prst="rect">
            <a:avLst/>
          </a:prstGeom>
          <a:noFill/>
          <a:ln>
            <a:noFill/>
          </a:ln>
        </p:spPr>
        <p:txBody>
          <a:bodyPr tIns="91440" bIns="91440"/>
          <a:p>
            <a:pPr>
              <a:lnSpc>
                <a:spcPct val="100000"/>
              </a:lnSpc>
            </a:pPr>
            <a:r>
              <a:rPr b="0" lang="en-IN" sz="2800" spc="-1" strike="noStrike">
                <a:solidFill>
                  <a:srgbClr val="00ffff"/>
                </a:solidFill>
                <a:latin typeface="Times New Roman"/>
                <a:ea typeface="Times New Roman"/>
              </a:rPr>
              <a:t>Conclusion</a:t>
            </a:r>
            <a:endParaRPr b="0" lang="en-IN" sz="2800" spc="-1" strike="noStrike">
              <a:solidFill>
                <a:srgbClr val="000000"/>
              </a:solidFill>
              <a:latin typeface="Arial"/>
            </a:endParaRPr>
          </a:p>
        </p:txBody>
      </p:sp>
      <p:sp>
        <p:nvSpPr>
          <p:cNvPr id="127" name="TextShape 2"/>
          <p:cNvSpPr txBox="1"/>
          <p:nvPr/>
        </p:nvSpPr>
        <p:spPr>
          <a:xfrm>
            <a:off x="239760" y="1260720"/>
            <a:ext cx="8520120" cy="3416040"/>
          </a:xfrm>
          <a:prstGeom prst="rect">
            <a:avLst/>
          </a:prstGeom>
          <a:noFill/>
          <a:ln>
            <a:noFill/>
          </a:ln>
        </p:spPr>
        <p:txBody>
          <a:bodyPr tIns="91440" bIns="91440"/>
          <a:p>
            <a:pPr marL="457200" indent="-342720">
              <a:lnSpc>
                <a:spcPct val="115000"/>
              </a:lnSpc>
              <a:buClr>
                <a:srgbClr val="000000"/>
              </a:buClr>
              <a:buFont typeface="Times New Roman"/>
              <a:buChar char="●"/>
            </a:pPr>
            <a:r>
              <a:rPr b="0" lang="en-IN" sz="1800" spc="-1" strike="noStrike">
                <a:solidFill>
                  <a:srgbClr val="000000"/>
                </a:solidFill>
                <a:latin typeface="Times New Roman"/>
                <a:ea typeface="Times New Roman"/>
              </a:rPr>
              <a:t>Implemented CRUD operations for Women's Clothing E-commerce, MongoDB as Backend.</a:t>
            </a:r>
            <a:endParaRPr b="0" lang="en-IN" sz="1800" spc="-1" strike="noStrike">
              <a:solidFill>
                <a:srgbClr val="000000"/>
              </a:solidFill>
              <a:latin typeface="Arial"/>
            </a:endParaRPr>
          </a:p>
          <a:p>
            <a:pPr marL="457200" indent="-342720">
              <a:lnSpc>
                <a:spcPct val="115000"/>
              </a:lnSpc>
              <a:buClr>
                <a:srgbClr val="000000"/>
              </a:buClr>
              <a:buFont typeface="Times New Roman"/>
              <a:buChar char="●"/>
            </a:pPr>
            <a:r>
              <a:rPr b="0" lang="en-IN" sz="1800" spc="-1" strike="noStrike">
                <a:solidFill>
                  <a:srgbClr val="000000"/>
                </a:solidFill>
                <a:latin typeface="Times New Roman"/>
                <a:ea typeface="Times New Roman"/>
              </a:rPr>
              <a:t>Perform query retrieval operations such insert, update, insert, delete aggregation, etc</a:t>
            </a:r>
            <a:endParaRPr b="0" lang="en-IN" sz="1800" spc="-1" strike="noStrike">
              <a:solidFill>
                <a:srgbClr val="000000"/>
              </a:solidFill>
              <a:latin typeface="Arial"/>
            </a:endParaRPr>
          </a:p>
          <a:p>
            <a:pPr marL="457200" indent="-342720">
              <a:lnSpc>
                <a:spcPct val="115000"/>
              </a:lnSpc>
              <a:buClr>
                <a:srgbClr val="000000"/>
              </a:buClr>
              <a:buFont typeface="Times New Roman"/>
              <a:buChar char="●"/>
            </a:pPr>
            <a:r>
              <a:rPr b="0" lang="en-IN" sz="1800" spc="-1" strike="noStrike">
                <a:solidFill>
                  <a:srgbClr val="000000"/>
                </a:solidFill>
                <a:latin typeface="Times New Roman"/>
                <a:ea typeface="Times New Roman"/>
              </a:rPr>
              <a:t>Logistic Regression, Naive Bayes, SVC, Neural Network ML Algorithm were implemented for comparative analysis and Naive Bayes works the best.</a:t>
            </a:r>
            <a:endParaRPr b="0" lang="en-IN" sz="1800" spc="-1" strike="noStrike">
              <a:solidFill>
                <a:srgbClr val="000000"/>
              </a:solidFill>
              <a:latin typeface="Arial"/>
            </a:endParaRPr>
          </a:p>
          <a:p>
            <a:pPr marL="457200" indent="-342720">
              <a:lnSpc>
                <a:spcPct val="115000"/>
              </a:lnSpc>
              <a:buClr>
                <a:srgbClr val="000000"/>
              </a:buClr>
              <a:buFont typeface="Times New Roman"/>
              <a:buChar char="●"/>
            </a:pPr>
            <a:r>
              <a:rPr b="0" lang="en-IN" sz="1800" spc="-1" strike="noStrike">
                <a:solidFill>
                  <a:srgbClr val="000000"/>
                </a:solidFill>
                <a:latin typeface="Times New Roman"/>
                <a:ea typeface="Times New Roman"/>
              </a:rPr>
              <a:t>Bar chart, Pie chart, Scattered plot, Stacked Bar chart have been implemented on dataset using D3.js.</a:t>
            </a:r>
            <a:endParaRPr b="0" lang="en-IN" sz="1800" spc="-1" strike="noStrike">
              <a:solidFill>
                <a:srgbClr val="000000"/>
              </a:solidFill>
              <a:latin typeface="Arial"/>
            </a:endParaRPr>
          </a:p>
        </p:txBody>
      </p:sp>
    </p:spTree>
  </p:cSld>
  <p:timing>
    <p:tnLst>
      <p:par>
        <p:cTn id="39" dur="indefinite" restart="never" nodeType="tmRoot">
          <p:childTnLst>
            <p:seq>
              <p:cTn id="40" dur="indefinite" nodeType="mainSeq"/>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8" name="TextShape 1"/>
          <p:cNvSpPr txBox="1"/>
          <p:nvPr/>
        </p:nvSpPr>
        <p:spPr>
          <a:xfrm>
            <a:off x="942120" y="1850400"/>
            <a:ext cx="3341520" cy="720720"/>
          </a:xfrm>
          <a:prstGeom prst="rect">
            <a:avLst/>
          </a:prstGeom>
          <a:noFill/>
          <a:ln>
            <a:noFill/>
          </a:ln>
        </p:spPr>
        <p:txBody>
          <a:bodyPr tIns="91440" bIns="91440"/>
          <a:p>
            <a:pPr>
              <a:lnSpc>
                <a:spcPct val="100000"/>
              </a:lnSpc>
            </a:pPr>
            <a:r>
              <a:rPr b="0" lang="en-IN" sz="5000" spc="-1" strike="noStrike">
                <a:solidFill>
                  <a:srgbClr val="00ffff"/>
                </a:solidFill>
                <a:latin typeface="Times New Roman"/>
                <a:ea typeface="Times New Roman"/>
              </a:rPr>
              <a:t>Thank You</a:t>
            </a:r>
            <a:endParaRPr b="0" lang="en-IN" sz="5000" spc="-1" strike="noStrike">
              <a:solidFill>
                <a:srgbClr val="000000"/>
              </a:solidFill>
              <a:latin typeface="Arial"/>
            </a:endParaRPr>
          </a:p>
        </p:txBody>
      </p:sp>
      <p:pic>
        <p:nvPicPr>
          <p:cNvPr id="129" name="Google Shape;187;p33" descr=""/>
          <p:cNvPicPr/>
          <p:nvPr/>
        </p:nvPicPr>
        <p:blipFill>
          <a:blip r:embed="rId1"/>
          <a:stretch/>
        </p:blipFill>
        <p:spPr>
          <a:xfrm>
            <a:off x="4284000" y="272520"/>
            <a:ext cx="4647240" cy="4280400"/>
          </a:xfrm>
          <a:prstGeom prst="rect">
            <a:avLst/>
          </a:prstGeom>
          <a:ln>
            <a:noFill/>
          </a:ln>
        </p:spPr>
      </p:pic>
    </p:spTree>
  </p:cSld>
  <p:timing>
    <p:tnLst>
      <p:par>
        <p:cTn id="41" dur="indefinite" restart="never" nodeType="tmRoot">
          <p:childTnLst>
            <p:seq>
              <p:cTn id="42"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TextShape 1"/>
          <p:cNvSpPr txBox="1"/>
          <p:nvPr/>
        </p:nvSpPr>
        <p:spPr>
          <a:xfrm>
            <a:off x="144360" y="144720"/>
            <a:ext cx="8687520" cy="572400"/>
          </a:xfrm>
          <a:prstGeom prst="rect">
            <a:avLst/>
          </a:prstGeom>
          <a:noFill/>
          <a:ln>
            <a:noFill/>
          </a:ln>
        </p:spPr>
        <p:txBody>
          <a:bodyPr tIns="91440" bIns="91440"/>
          <a:p>
            <a:pPr>
              <a:lnSpc>
                <a:spcPct val="100000"/>
              </a:lnSpc>
            </a:pPr>
            <a:r>
              <a:rPr b="0" lang="en-IN" sz="2800" spc="-1" strike="noStrike">
                <a:solidFill>
                  <a:srgbClr val="00ffff"/>
                </a:solidFill>
                <a:latin typeface="Times New Roman"/>
                <a:ea typeface="Times New Roman"/>
              </a:rPr>
              <a:t>Details of Dataset used</a:t>
            </a:r>
            <a:endParaRPr b="0" lang="en-IN" sz="2800" spc="-1" strike="noStrike">
              <a:solidFill>
                <a:srgbClr val="000000"/>
              </a:solidFill>
              <a:latin typeface="Arial"/>
            </a:endParaRPr>
          </a:p>
        </p:txBody>
      </p:sp>
      <p:sp>
        <p:nvSpPr>
          <p:cNvPr id="83" name="TextShape 2"/>
          <p:cNvSpPr txBox="1"/>
          <p:nvPr/>
        </p:nvSpPr>
        <p:spPr>
          <a:xfrm>
            <a:off x="72000" y="817200"/>
            <a:ext cx="8759880" cy="4061520"/>
          </a:xfrm>
          <a:prstGeom prst="rect">
            <a:avLst/>
          </a:prstGeom>
          <a:noFill/>
          <a:ln>
            <a:noFill/>
          </a:ln>
        </p:spPr>
        <p:txBody>
          <a:bodyPr tIns="91440" bIns="91440"/>
          <a:p>
            <a:pPr>
              <a:lnSpc>
                <a:spcPct val="115000"/>
              </a:lnSpc>
              <a:spcBef>
                <a:spcPts val="799"/>
              </a:spcBef>
            </a:pPr>
            <a:r>
              <a:rPr b="0" lang="en-IN" sz="1600" spc="-1" strike="noStrike">
                <a:solidFill>
                  <a:srgbClr val="000000"/>
                </a:solidFill>
                <a:latin typeface="Times New Roman"/>
                <a:ea typeface="Times New Roman"/>
              </a:rPr>
              <a:t>This dataset includes </a:t>
            </a:r>
            <a:r>
              <a:rPr b="1" lang="en-IN" sz="1600" spc="-1" strike="noStrike">
                <a:solidFill>
                  <a:srgbClr val="000000"/>
                </a:solidFill>
                <a:latin typeface="Times New Roman"/>
                <a:ea typeface="Times New Roman"/>
              </a:rPr>
              <a:t>23486 rows and 10 feature variables.</a:t>
            </a:r>
            <a:r>
              <a:rPr b="0" lang="en-IN" sz="1600" spc="-1" strike="noStrike">
                <a:solidFill>
                  <a:srgbClr val="000000"/>
                </a:solidFill>
                <a:latin typeface="Times New Roman"/>
                <a:ea typeface="Times New Roman"/>
              </a:rPr>
              <a:t> Each row corresponds to a customer review, and includes the variables:</a:t>
            </a:r>
            <a:endParaRPr b="0" lang="en-IN" sz="1600" spc="-1" strike="noStrike">
              <a:solidFill>
                <a:srgbClr val="000000"/>
              </a:solidFill>
              <a:latin typeface="Arial"/>
            </a:endParaRPr>
          </a:p>
          <a:p>
            <a:pPr marL="457200" indent="-329760">
              <a:lnSpc>
                <a:spcPct val="115000"/>
              </a:lnSpc>
              <a:spcBef>
                <a:spcPts val="799"/>
              </a:spcBef>
              <a:buClr>
                <a:srgbClr val="000000"/>
              </a:buClr>
              <a:buFont typeface="Times New Roman"/>
              <a:buChar char="●"/>
            </a:pPr>
            <a:r>
              <a:rPr b="1" lang="en-IN" sz="1600" spc="-1" strike="noStrike">
                <a:solidFill>
                  <a:srgbClr val="000000"/>
                </a:solidFill>
                <a:latin typeface="Times New Roman"/>
                <a:ea typeface="Times New Roman"/>
              </a:rPr>
              <a:t>Clothing ID:</a:t>
            </a:r>
            <a:r>
              <a:rPr b="0" lang="en-IN" sz="1600" spc="-1" strike="noStrike">
                <a:solidFill>
                  <a:srgbClr val="000000"/>
                </a:solidFill>
                <a:latin typeface="Times New Roman"/>
                <a:ea typeface="Times New Roman"/>
              </a:rPr>
              <a:t> Integer Categorical variable that refers to the specific piece being reviewed.</a:t>
            </a:r>
            <a:endParaRPr b="0" lang="en-IN" sz="1600" spc="-1" strike="noStrike">
              <a:solidFill>
                <a:srgbClr val="000000"/>
              </a:solidFill>
              <a:latin typeface="Arial"/>
            </a:endParaRPr>
          </a:p>
          <a:p>
            <a:pPr marL="457200" indent="-329760">
              <a:lnSpc>
                <a:spcPct val="115000"/>
              </a:lnSpc>
              <a:buClr>
                <a:srgbClr val="000000"/>
              </a:buClr>
              <a:buFont typeface="Times New Roman"/>
              <a:buChar char="●"/>
            </a:pPr>
            <a:r>
              <a:rPr b="1" lang="en-IN" sz="1600" spc="-1" strike="noStrike">
                <a:solidFill>
                  <a:srgbClr val="000000"/>
                </a:solidFill>
                <a:latin typeface="Times New Roman"/>
                <a:ea typeface="Times New Roman"/>
              </a:rPr>
              <a:t>Age:</a:t>
            </a:r>
            <a:r>
              <a:rPr b="0" lang="en-IN" sz="1600" spc="-1" strike="noStrike">
                <a:solidFill>
                  <a:srgbClr val="000000"/>
                </a:solidFill>
                <a:latin typeface="Times New Roman"/>
                <a:ea typeface="Times New Roman"/>
              </a:rPr>
              <a:t> Positive Integer variable of the reviewers age.</a:t>
            </a:r>
            <a:endParaRPr b="0" lang="en-IN" sz="1600" spc="-1" strike="noStrike">
              <a:solidFill>
                <a:srgbClr val="000000"/>
              </a:solidFill>
              <a:latin typeface="Arial"/>
            </a:endParaRPr>
          </a:p>
          <a:p>
            <a:pPr marL="457200" indent="-329760">
              <a:lnSpc>
                <a:spcPct val="115000"/>
              </a:lnSpc>
              <a:buClr>
                <a:srgbClr val="000000"/>
              </a:buClr>
              <a:buFont typeface="Times New Roman"/>
              <a:buChar char="●"/>
            </a:pPr>
            <a:r>
              <a:rPr b="1" lang="en-IN" sz="1600" spc="-1" strike="noStrike">
                <a:solidFill>
                  <a:srgbClr val="000000"/>
                </a:solidFill>
                <a:latin typeface="Times New Roman"/>
                <a:ea typeface="Times New Roman"/>
              </a:rPr>
              <a:t>Title:</a:t>
            </a:r>
            <a:r>
              <a:rPr b="0" lang="en-IN" sz="1600" spc="-1" strike="noStrike">
                <a:solidFill>
                  <a:srgbClr val="000000"/>
                </a:solidFill>
                <a:latin typeface="Times New Roman"/>
                <a:ea typeface="Times New Roman"/>
              </a:rPr>
              <a:t> String variable for the title of the review.</a:t>
            </a:r>
            <a:endParaRPr b="0" lang="en-IN" sz="1600" spc="-1" strike="noStrike">
              <a:solidFill>
                <a:srgbClr val="000000"/>
              </a:solidFill>
              <a:latin typeface="Arial"/>
            </a:endParaRPr>
          </a:p>
          <a:p>
            <a:pPr marL="457200" indent="-329760">
              <a:lnSpc>
                <a:spcPct val="115000"/>
              </a:lnSpc>
              <a:buClr>
                <a:srgbClr val="000000"/>
              </a:buClr>
              <a:buFont typeface="Times New Roman"/>
              <a:buChar char="●"/>
            </a:pPr>
            <a:r>
              <a:rPr b="1" lang="en-IN" sz="1600" spc="-1" strike="noStrike">
                <a:solidFill>
                  <a:srgbClr val="000000"/>
                </a:solidFill>
                <a:latin typeface="Times New Roman"/>
                <a:ea typeface="Times New Roman"/>
              </a:rPr>
              <a:t>Review Text:</a:t>
            </a:r>
            <a:r>
              <a:rPr b="0" lang="en-IN" sz="1600" spc="-1" strike="noStrike">
                <a:solidFill>
                  <a:srgbClr val="000000"/>
                </a:solidFill>
                <a:latin typeface="Times New Roman"/>
                <a:ea typeface="Times New Roman"/>
              </a:rPr>
              <a:t> String variable for the review body.</a:t>
            </a:r>
            <a:endParaRPr b="0" lang="en-IN" sz="1600" spc="-1" strike="noStrike">
              <a:solidFill>
                <a:srgbClr val="000000"/>
              </a:solidFill>
              <a:latin typeface="Arial"/>
            </a:endParaRPr>
          </a:p>
          <a:p>
            <a:pPr marL="457200" indent="-329760">
              <a:lnSpc>
                <a:spcPct val="115000"/>
              </a:lnSpc>
              <a:buClr>
                <a:srgbClr val="000000"/>
              </a:buClr>
              <a:buFont typeface="Times New Roman"/>
              <a:buChar char="●"/>
            </a:pPr>
            <a:r>
              <a:rPr b="1" lang="en-IN" sz="1600" spc="-1" strike="noStrike">
                <a:solidFill>
                  <a:srgbClr val="000000"/>
                </a:solidFill>
                <a:latin typeface="Times New Roman"/>
                <a:ea typeface="Times New Roman"/>
              </a:rPr>
              <a:t>Rating:</a:t>
            </a:r>
            <a:r>
              <a:rPr b="0" lang="en-IN" sz="1600" spc="-1" strike="noStrike">
                <a:solidFill>
                  <a:srgbClr val="000000"/>
                </a:solidFill>
                <a:latin typeface="Times New Roman"/>
                <a:ea typeface="Times New Roman"/>
              </a:rPr>
              <a:t> Integer variable for the product score granted by the customer from 1 Worst, to 5 Best.</a:t>
            </a:r>
            <a:endParaRPr b="0" lang="en-IN" sz="1600" spc="-1" strike="noStrike">
              <a:solidFill>
                <a:srgbClr val="000000"/>
              </a:solidFill>
              <a:latin typeface="Arial"/>
            </a:endParaRPr>
          </a:p>
          <a:p>
            <a:pPr marL="457200" indent="-329760">
              <a:lnSpc>
                <a:spcPct val="115000"/>
              </a:lnSpc>
              <a:buClr>
                <a:srgbClr val="000000"/>
              </a:buClr>
              <a:buFont typeface="Times New Roman"/>
              <a:buChar char="●"/>
            </a:pPr>
            <a:r>
              <a:rPr b="1" lang="en-IN" sz="1600" spc="-1" strike="noStrike">
                <a:solidFill>
                  <a:srgbClr val="000000"/>
                </a:solidFill>
                <a:latin typeface="Times New Roman"/>
                <a:ea typeface="Times New Roman"/>
              </a:rPr>
              <a:t>Recommended IND:</a:t>
            </a:r>
            <a:r>
              <a:rPr b="0" lang="en-IN" sz="1600" spc="-1" strike="noStrike">
                <a:solidFill>
                  <a:srgbClr val="000000"/>
                </a:solidFill>
                <a:latin typeface="Times New Roman"/>
                <a:ea typeface="Times New Roman"/>
              </a:rPr>
              <a:t> Binary variable stating where the customer recommends the product where 1 is recommended, 0 is not recommended.</a:t>
            </a:r>
            <a:endParaRPr b="0" lang="en-IN" sz="1600" spc="-1" strike="noStrike">
              <a:solidFill>
                <a:srgbClr val="000000"/>
              </a:solidFill>
              <a:latin typeface="Arial"/>
            </a:endParaRPr>
          </a:p>
          <a:p>
            <a:pPr marL="457200" indent="-329760">
              <a:lnSpc>
                <a:spcPct val="115000"/>
              </a:lnSpc>
              <a:buClr>
                <a:srgbClr val="000000"/>
              </a:buClr>
              <a:buFont typeface="Times New Roman"/>
              <a:buChar char="●"/>
            </a:pPr>
            <a:r>
              <a:rPr b="1" lang="en-IN" sz="1600" spc="-1" strike="noStrike">
                <a:solidFill>
                  <a:srgbClr val="000000"/>
                </a:solidFill>
                <a:latin typeface="Times New Roman"/>
                <a:ea typeface="Times New Roman"/>
              </a:rPr>
              <a:t>Positive Feedback Count:</a:t>
            </a:r>
            <a:r>
              <a:rPr b="0" lang="en-IN" sz="1600" spc="-1" strike="noStrike">
                <a:solidFill>
                  <a:srgbClr val="000000"/>
                </a:solidFill>
                <a:latin typeface="Times New Roman"/>
                <a:ea typeface="Times New Roman"/>
              </a:rPr>
              <a:t> Positive Integer documenting the number of other customers who found this review positive.</a:t>
            </a:r>
            <a:endParaRPr b="0" lang="en-IN" sz="1600" spc="-1" strike="noStrike">
              <a:solidFill>
                <a:srgbClr val="000000"/>
              </a:solidFill>
              <a:latin typeface="Arial"/>
            </a:endParaRPr>
          </a:p>
          <a:p>
            <a:pPr marL="457200" indent="-329760">
              <a:lnSpc>
                <a:spcPct val="115000"/>
              </a:lnSpc>
              <a:buClr>
                <a:srgbClr val="000000"/>
              </a:buClr>
              <a:buFont typeface="Times New Roman"/>
              <a:buChar char="●"/>
            </a:pPr>
            <a:r>
              <a:rPr b="1" lang="en-IN" sz="1600" spc="-1" strike="noStrike">
                <a:solidFill>
                  <a:srgbClr val="000000"/>
                </a:solidFill>
                <a:latin typeface="Times New Roman"/>
                <a:ea typeface="Times New Roman"/>
              </a:rPr>
              <a:t>Division Name:</a:t>
            </a:r>
            <a:r>
              <a:rPr b="0" lang="en-IN" sz="1600" spc="-1" strike="noStrike">
                <a:solidFill>
                  <a:srgbClr val="000000"/>
                </a:solidFill>
                <a:latin typeface="Times New Roman"/>
                <a:ea typeface="Times New Roman"/>
              </a:rPr>
              <a:t> Categorical name of the product high level division.</a:t>
            </a:r>
            <a:endParaRPr b="0" lang="en-IN" sz="1600" spc="-1" strike="noStrike">
              <a:solidFill>
                <a:srgbClr val="000000"/>
              </a:solidFill>
              <a:latin typeface="Arial"/>
            </a:endParaRPr>
          </a:p>
          <a:p>
            <a:pPr marL="457200" indent="-329760">
              <a:lnSpc>
                <a:spcPct val="115000"/>
              </a:lnSpc>
              <a:buClr>
                <a:srgbClr val="000000"/>
              </a:buClr>
              <a:buFont typeface="Times New Roman"/>
              <a:buChar char="●"/>
            </a:pPr>
            <a:r>
              <a:rPr b="1" lang="en-IN" sz="1600" spc="-1" strike="noStrike">
                <a:solidFill>
                  <a:srgbClr val="000000"/>
                </a:solidFill>
                <a:latin typeface="Times New Roman"/>
                <a:ea typeface="Times New Roman"/>
              </a:rPr>
              <a:t>Department Name:</a:t>
            </a:r>
            <a:r>
              <a:rPr b="0" lang="en-IN" sz="1600" spc="-1" strike="noStrike">
                <a:solidFill>
                  <a:srgbClr val="000000"/>
                </a:solidFill>
                <a:latin typeface="Times New Roman"/>
                <a:ea typeface="Times New Roman"/>
              </a:rPr>
              <a:t> Categorical name of the product department name.</a:t>
            </a:r>
            <a:endParaRPr b="0" lang="en-IN" sz="1600" spc="-1" strike="noStrike">
              <a:solidFill>
                <a:srgbClr val="000000"/>
              </a:solidFill>
              <a:latin typeface="Arial"/>
            </a:endParaRPr>
          </a:p>
          <a:p>
            <a:pPr marL="457200" indent="-329760">
              <a:lnSpc>
                <a:spcPct val="115000"/>
              </a:lnSpc>
              <a:buClr>
                <a:srgbClr val="000000"/>
              </a:buClr>
              <a:buFont typeface="Times New Roman"/>
              <a:buChar char="●"/>
            </a:pPr>
            <a:r>
              <a:rPr b="1" lang="en-IN" sz="1600" spc="-1" strike="noStrike">
                <a:solidFill>
                  <a:srgbClr val="000000"/>
                </a:solidFill>
                <a:latin typeface="Times New Roman"/>
                <a:ea typeface="Times New Roman"/>
              </a:rPr>
              <a:t>Class Name:</a:t>
            </a:r>
            <a:r>
              <a:rPr b="0" lang="en-IN" sz="1600" spc="-1" strike="noStrike">
                <a:solidFill>
                  <a:srgbClr val="000000"/>
                </a:solidFill>
                <a:latin typeface="Times New Roman"/>
                <a:ea typeface="Times New Roman"/>
              </a:rPr>
              <a:t> Categorical name of the product class name</a:t>
            </a:r>
            <a:endParaRPr b="0" lang="en-IN" sz="1600" spc="-1" strike="noStrike">
              <a:solidFill>
                <a:srgbClr val="000000"/>
              </a:solidFill>
              <a:latin typeface="Arial"/>
            </a:endParaRPr>
          </a:p>
        </p:txBody>
      </p:sp>
    </p:spTree>
  </p:cSld>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 name="TextShape 1"/>
          <p:cNvSpPr txBox="1"/>
          <p:nvPr/>
        </p:nvSpPr>
        <p:spPr>
          <a:xfrm>
            <a:off x="311760" y="135360"/>
            <a:ext cx="8520120" cy="572400"/>
          </a:xfrm>
          <a:prstGeom prst="rect">
            <a:avLst/>
          </a:prstGeom>
          <a:noFill/>
          <a:ln>
            <a:noFill/>
          </a:ln>
        </p:spPr>
        <p:txBody>
          <a:bodyPr tIns="91440" bIns="91440"/>
          <a:p>
            <a:pPr>
              <a:lnSpc>
                <a:spcPct val="100000"/>
              </a:lnSpc>
            </a:pPr>
            <a:r>
              <a:rPr b="0" lang="en-IN" sz="2800" spc="-1" strike="noStrike">
                <a:solidFill>
                  <a:srgbClr val="00ffff"/>
                </a:solidFill>
                <a:latin typeface="Times New Roman"/>
                <a:ea typeface="Times New Roman"/>
              </a:rPr>
              <a:t>Screenshot of the Dataset</a:t>
            </a:r>
            <a:endParaRPr b="0" lang="en-IN" sz="2800" spc="-1" strike="noStrike">
              <a:solidFill>
                <a:srgbClr val="000000"/>
              </a:solidFill>
              <a:latin typeface="Arial"/>
            </a:endParaRPr>
          </a:p>
        </p:txBody>
      </p:sp>
      <p:sp>
        <p:nvSpPr>
          <p:cNvPr id="85" name="TextShape 2"/>
          <p:cNvSpPr txBox="1"/>
          <p:nvPr/>
        </p:nvSpPr>
        <p:spPr>
          <a:xfrm>
            <a:off x="311760" y="1886760"/>
            <a:ext cx="8520120" cy="2681640"/>
          </a:xfrm>
          <a:prstGeom prst="rect">
            <a:avLst/>
          </a:prstGeom>
          <a:noFill/>
          <a:ln>
            <a:noFill/>
          </a:ln>
        </p:spPr>
        <p:txBody>
          <a:bodyPr tIns="91440" bIns="91440"/>
          <a:p>
            <a:endParaRPr b="0" lang="en-IN" sz="1400" spc="-1" strike="noStrike">
              <a:solidFill>
                <a:srgbClr val="000000"/>
              </a:solidFill>
              <a:latin typeface="Arial"/>
            </a:endParaRPr>
          </a:p>
        </p:txBody>
      </p:sp>
      <p:sp>
        <p:nvSpPr>
          <p:cNvPr id="86" name="CustomShape 3"/>
          <p:cNvSpPr/>
          <p:nvPr/>
        </p:nvSpPr>
        <p:spPr>
          <a:xfrm>
            <a:off x="623520" y="708120"/>
            <a:ext cx="8520120" cy="420120"/>
          </a:xfrm>
          <a:prstGeom prst="rect">
            <a:avLst/>
          </a:prstGeom>
          <a:noFill/>
          <a:ln>
            <a:noFill/>
          </a:ln>
        </p:spPr>
        <p:style>
          <a:lnRef idx="0"/>
          <a:fillRef idx="0"/>
          <a:effectRef idx="0"/>
          <a:fontRef idx="minor"/>
        </p:style>
        <p:txBody>
          <a:bodyPr tIns="91440" bIns="91440"/>
          <a:p>
            <a:pPr>
              <a:lnSpc>
                <a:spcPct val="100000"/>
              </a:lnSpc>
            </a:pPr>
            <a:r>
              <a:rPr b="1" lang="en-IN" sz="1400" spc="-1" strike="noStrike">
                <a:solidFill>
                  <a:srgbClr val="000000"/>
                </a:solidFill>
                <a:latin typeface="Arial"/>
                <a:ea typeface="Arial"/>
              </a:rPr>
              <a:t>Link to the Dataset : </a:t>
            </a:r>
            <a:r>
              <a:rPr b="0" lang="en-IN" sz="1400" spc="-1" strike="noStrike">
                <a:solidFill>
                  <a:srgbClr val="000000"/>
                </a:solidFill>
                <a:latin typeface="Arial"/>
                <a:ea typeface="Arial"/>
              </a:rPr>
              <a:t>https://www.kaggle.com/nicapotato/womens-ecommerce-clothing-reviews</a:t>
            </a:r>
            <a:endParaRPr b="0" lang="en-IN" sz="1400" spc="-1" strike="noStrike">
              <a:latin typeface="Arial"/>
            </a:endParaRPr>
          </a:p>
        </p:txBody>
      </p:sp>
      <p:pic>
        <p:nvPicPr>
          <p:cNvPr id="87" name="Google Shape;77;p16" descr=""/>
          <p:cNvPicPr/>
          <p:nvPr/>
        </p:nvPicPr>
        <p:blipFill>
          <a:blip r:embed="rId1"/>
          <a:stretch/>
        </p:blipFill>
        <p:spPr>
          <a:xfrm>
            <a:off x="311760" y="1128960"/>
            <a:ext cx="8172000" cy="3989160"/>
          </a:xfrm>
          <a:prstGeom prst="rect">
            <a:avLst/>
          </a:prstGeom>
          <a:ln>
            <a:noFill/>
          </a:ln>
        </p:spPr>
      </p:pic>
    </p:spTree>
  </p:cSld>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TextShape 1"/>
          <p:cNvSpPr txBox="1"/>
          <p:nvPr/>
        </p:nvSpPr>
        <p:spPr>
          <a:xfrm>
            <a:off x="311760" y="444960"/>
            <a:ext cx="8520120" cy="572400"/>
          </a:xfrm>
          <a:prstGeom prst="rect">
            <a:avLst/>
          </a:prstGeom>
          <a:noFill/>
          <a:ln>
            <a:noFill/>
          </a:ln>
        </p:spPr>
        <p:txBody>
          <a:bodyPr tIns="91440" bIns="91440"/>
          <a:p>
            <a:pPr>
              <a:lnSpc>
                <a:spcPct val="100000"/>
              </a:lnSpc>
            </a:pPr>
            <a:r>
              <a:rPr b="0" lang="en-IN" sz="2800" spc="-1" strike="noStrike">
                <a:solidFill>
                  <a:srgbClr val="00ffff"/>
                </a:solidFill>
                <a:latin typeface="Times New Roman"/>
                <a:ea typeface="Times New Roman"/>
              </a:rPr>
              <a:t>MongoDB Connection</a:t>
            </a:r>
            <a:endParaRPr b="0" lang="en-IN" sz="2800" spc="-1" strike="noStrike">
              <a:solidFill>
                <a:srgbClr val="000000"/>
              </a:solidFill>
              <a:latin typeface="Arial"/>
            </a:endParaRPr>
          </a:p>
        </p:txBody>
      </p:sp>
      <p:pic>
        <p:nvPicPr>
          <p:cNvPr id="89" name="Google Shape;83;p17" descr=""/>
          <p:cNvPicPr/>
          <p:nvPr/>
        </p:nvPicPr>
        <p:blipFill>
          <a:blip r:embed="rId1"/>
          <a:stretch/>
        </p:blipFill>
        <p:spPr>
          <a:xfrm>
            <a:off x="240480" y="1237680"/>
            <a:ext cx="8903160" cy="3760920"/>
          </a:xfrm>
          <a:prstGeom prst="rect">
            <a:avLst/>
          </a:prstGeom>
          <a:ln>
            <a:noFill/>
          </a:ln>
        </p:spPr>
      </p:pic>
    </p:spTree>
  </p:cSld>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90" name="Google Shape;88;p18" descr=""/>
          <p:cNvPicPr/>
          <p:nvPr/>
        </p:nvPicPr>
        <p:blipFill>
          <a:blip r:embed="rId1"/>
          <a:stretch/>
        </p:blipFill>
        <p:spPr>
          <a:xfrm>
            <a:off x="152280" y="152280"/>
            <a:ext cx="8629200" cy="3447720"/>
          </a:xfrm>
          <a:prstGeom prst="rect">
            <a:avLst/>
          </a:prstGeom>
          <a:ln>
            <a:noFill/>
          </a:ln>
        </p:spPr>
      </p:pic>
      <p:pic>
        <p:nvPicPr>
          <p:cNvPr id="91" name="Google Shape;89;p18" descr=""/>
          <p:cNvPicPr/>
          <p:nvPr/>
        </p:nvPicPr>
        <p:blipFill>
          <a:blip r:embed="rId2"/>
          <a:srcRect l="0" t="61759" r="0" b="8257"/>
          <a:stretch/>
        </p:blipFill>
        <p:spPr>
          <a:xfrm>
            <a:off x="152280" y="3528000"/>
            <a:ext cx="8629200" cy="1541520"/>
          </a:xfrm>
          <a:prstGeom prst="rect">
            <a:avLst/>
          </a:prstGeom>
          <a:ln>
            <a:noFill/>
          </a:ln>
        </p:spPr>
      </p:pic>
    </p:spTree>
  </p:cSld>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 name="TextShape 1"/>
          <p:cNvSpPr txBox="1"/>
          <p:nvPr/>
        </p:nvSpPr>
        <p:spPr>
          <a:xfrm>
            <a:off x="311760" y="444960"/>
            <a:ext cx="8520120" cy="572400"/>
          </a:xfrm>
          <a:prstGeom prst="rect">
            <a:avLst/>
          </a:prstGeom>
          <a:noFill/>
          <a:ln>
            <a:noFill/>
          </a:ln>
        </p:spPr>
        <p:txBody>
          <a:bodyPr tIns="91440" bIns="91440"/>
          <a:p>
            <a:endParaRPr b="0" lang="en-IN" sz="1400" spc="-1" strike="noStrike">
              <a:solidFill>
                <a:srgbClr val="000000"/>
              </a:solidFill>
              <a:latin typeface="Arial"/>
            </a:endParaRPr>
          </a:p>
        </p:txBody>
      </p:sp>
      <p:sp>
        <p:nvSpPr>
          <p:cNvPr id="93" name="TextShape 2"/>
          <p:cNvSpPr txBox="1"/>
          <p:nvPr/>
        </p:nvSpPr>
        <p:spPr>
          <a:xfrm>
            <a:off x="311760" y="1152360"/>
            <a:ext cx="8520120" cy="3416040"/>
          </a:xfrm>
          <a:prstGeom prst="rect">
            <a:avLst/>
          </a:prstGeom>
          <a:noFill/>
          <a:ln>
            <a:noFill/>
          </a:ln>
        </p:spPr>
        <p:txBody>
          <a:bodyPr tIns="91440" bIns="91440"/>
          <a:p>
            <a:endParaRPr b="0" lang="en-IN" sz="1400" spc="-1" strike="noStrike">
              <a:solidFill>
                <a:srgbClr val="000000"/>
              </a:solidFill>
              <a:latin typeface="Arial"/>
            </a:endParaRPr>
          </a:p>
        </p:txBody>
      </p:sp>
      <p:pic>
        <p:nvPicPr>
          <p:cNvPr id="94" name="Google Shape;96;p19" descr=""/>
          <p:cNvPicPr/>
          <p:nvPr/>
        </p:nvPicPr>
        <p:blipFill>
          <a:blip r:embed="rId1"/>
          <a:stretch/>
        </p:blipFill>
        <p:spPr>
          <a:xfrm>
            <a:off x="276120" y="324000"/>
            <a:ext cx="8591040" cy="4495320"/>
          </a:xfrm>
          <a:prstGeom prst="rect">
            <a:avLst/>
          </a:prstGeom>
          <a:ln>
            <a:noFill/>
          </a:ln>
        </p:spPr>
      </p:pic>
    </p:spTree>
  </p:cSld>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95" name="Google Shape;101;p20" descr=""/>
          <p:cNvPicPr/>
          <p:nvPr/>
        </p:nvPicPr>
        <p:blipFill>
          <a:blip r:embed="rId1"/>
          <a:stretch/>
        </p:blipFill>
        <p:spPr>
          <a:xfrm>
            <a:off x="1004760" y="38160"/>
            <a:ext cx="7133760" cy="5067000"/>
          </a:xfrm>
          <a:prstGeom prst="rect">
            <a:avLst/>
          </a:prstGeom>
          <a:ln>
            <a:noFill/>
          </a:ln>
        </p:spPr>
      </p:pic>
    </p:spTree>
  </p:cSld>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 name="TextShape 1"/>
          <p:cNvSpPr txBox="1"/>
          <p:nvPr/>
        </p:nvSpPr>
        <p:spPr>
          <a:xfrm>
            <a:off x="311760" y="444960"/>
            <a:ext cx="8520120" cy="572400"/>
          </a:xfrm>
          <a:prstGeom prst="rect">
            <a:avLst/>
          </a:prstGeom>
          <a:noFill/>
          <a:ln>
            <a:noFill/>
          </a:ln>
        </p:spPr>
        <p:txBody>
          <a:bodyPr tIns="91440" bIns="91440"/>
          <a:p>
            <a:pPr>
              <a:lnSpc>
                <a:spcPct val="100000"/>
              </a:lnSpc>
            </a:pPr>
            <a:r>
              <a:rPr b="0" lang="en-IN" sz="2800" spc="-1" strike="noStrike">
                <a:solidFill>
                  <a:srgbClr val="00ffff"/>
                </a:solidFill>
                <a:latin typeface="Times New Roman"/>
                <a:ea typeface="Times New Roman"/>
              </a:rPr>
              <a:t>Performing Map Reduce on Database</a:t>
            </a:r>
            <a:endParaRPr b="0" lang="en-IN" sz="2800" spc="-1" strike="noStrike">
              <a:solidFill>
                <a:srgbClr val="000000"/>
              </a:solidFill>
              <a:latin typeface="Arial"/>
            </a:endParaRPr>
          </a:p>
        </p:txBody>
      </p:sp>
      <p:pic>
        <p:nvPicPr>
          <p:cNvPr id="97" name="Google Shape;107;p21" descr=""/>
          <p:cNvPicPr/>
          <p:nvPr/>
        </p:nvPicPr>
        <p:blipFill>
          <a:blip r:embed="rId1"/>
          <a:stretch/>
        </p:blipFill>
        <p:spPr>
          <a:xfrm>
            <a:off x="152280" y="1170000"/>
            <a:ext cx="8581680" cy="3820680"/>
          </a:xfrm>
          <a:prstGeom prst="rect">
            <a:avLst/>
          </a:prstGeom>
          <a:ln>
            <a:noFill/>
          </a:ln>
        </p:spPr>
      </p:pic>
    </p:spTree>
  </p:cSld>
  <p:timing>
    <p:tnLst>
      <p:par>
        <p:cTn id="17" dur="indefinite" restart="never" nodeType="tmRoot">
          <p:childTnLst>
            <p:seq>
              <p:cTn id="18"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0</TotalTime>
  <Application>LibreOffice/6.0.7.3$Linux_X86_64 LibreOffice_project/00m0$Build-3</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en-IN</dc:language>
  <cp:lastModifiedBy/>
  <dcterms:modified xsi:type="dcterms:W3CDTF">2020-09-14T21:26:33Z</dcterms:modified>
  <cp:revision>1</cp:revision>
  <dc:subject/>
  <dc:title/>
</cp:coreProperties>
</file>