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7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4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166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6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185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1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7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7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7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7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02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3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7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74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6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1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72A6-1F36-4F51-8B66-BB9D0A0E6989}" type="datetimeFigureOut">
              <a:rPr lang="en-US" smtClean="0"/>
              <a:t>06/19/2024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CF7A00-EFF6-4F91-8E1F-432237A4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8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DDE7-0288-4A3D-B1DA-DACF1753B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448" y="2404531"/>
            <a:ext cx="9764785" cy="164630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Sociālā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tīklas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vietne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HubSphere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1755D-8264-4088-AFFC-3FF60B9BA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3766" y="4352837"/>
            <a:ext cx="1530964" cy="24432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Gustavs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4PT</a:t>
            </a:r>
          </a:p>
        </p:txBody>
      </p:sp>
    </p:spTree>
    <p:extLst>
      <p:ext uri="{BB962C8B-B14F-4D97-AF65-F5344CB8AC3E}">
        <p14:creationId xmlns:p14="http://schemas.microsoft.com/office/powerpoint/2010/main" val="1367297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DA96-E094-470F-AAF7-FF3A0E5A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Ievads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HP - Wikipedia">
            <a:extLst>
              <a:ext uri="{FF2B5EF4-FFF2-40B4-BE49-F238E27FC236}">
                <a16:creationId xmlns:a16="http://schemas.microsoft.com/office/drawing/2014/main" id="{52FAE983-6ABA-4005-9F13-2D46B867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508774"/>
            <a:ext cx="3408245" cy="184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CC7B94D-4D41-46D2-B52B-D4EC4E06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627" y="2259454"/>
            <a:ext cx="3813660" cy="216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0F12A415-B308-47B7-9C3C-F013DF4F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67" y="4276415"/>
            <a:ext cx="2787222" cy="278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244711BA-44E1-4AB8-A9C7-E6B9F48FB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46" y="4462525"/>
            <a:ext cx="2393378" cy="23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33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DA96-E094-470F-AAF7-FF3A0E5A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Iemesls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izveidot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vietni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C4FF35-1054-4793-B2AF-713BB1CF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4612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:Facebook Logo 2023.png - Wikimedia Commons">
            <a:extLst>
              <a:ext uri="{FF2B5EF4-FFF2-40B4-BE49-F238E27FC236}">
                <a16:creationId xmlns:a16="http://schemas.microsoft.com/office/drawing/2014/main" id="{5EC39357-3AB3-44CD-BCDC-7FCB9499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92" y="1729748"/>
            <a:ext cx="3037514" cy="303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93055B8-8618-41EA-8D8E-3E546AB1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06" y="3429000"/>
            <a:ext cx="33147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61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Intro to Git and GitHub for Beginners Part I (Tutorial) | by Munira Omar  | Medium">
            <a:extLst>
              <a:ext uri="{FF2B5EF4-FFF2-40B4-BE49-F238E27FC236}">
                <a16:creationId xmlns:a16="http://schemas.microsoft.com/office/drawing/2014/main" id="{AA124121-E029-4CAE-86E7-A29F1356D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79" y="3470945"/>
            <a:ext cx="3290270" cy="185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3DA96-E094-470F-AAF7-FF3A0E5A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Izmantotie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rīki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isual Studio Code launches as a snap">
            <a:extLst>
              <a:ext uri="{FF2B5EF4-FFF2-40B4-BE49-F238E27FC236}">
                <a16:creationId xmlns:a16="http://schemas.microsoft.com/office/drawing/2014/main" id="{FA8EEAD1-9194-4865-9966-68D4CC95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4" y="3355403"/>
            <a:ext cx="4152310" cy="20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55B6C39-02F5-454D-9EB6-DF9357F9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2" y="3697924"/>
            <a:ext cx="2357768" cy="15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00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DA96-E094-470F-AAF7-FF3A0E5A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Struktūras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185B50-1860-4C8E-9D86-B67F2416A5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9" y="1707584"/>
            <a:ext cx="5939390" cy="445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043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DA96-E094-470F-AAF7-FF3A0E5A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876" y="2875327"/>
            <a:ext cx="3808602" cy="1107346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Secinājumi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26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450</TotalTime>
  <Words>20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Sociālā tīklas vietne “HubSphere”</vt:lpstr>
      <vt:lpstr>Ievads</vt:lpstr>
      <vt:lpstr>Iemesls izveidot vietni?</vt:lpstr>
      <vt:lpstr>Izmantotie rīki</vt:lpstr>
      <vt:lpstr>Struktūras modelis</vt:lpstr>
      <vt:lpstr>Secinājumi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Sociālā tīklas vietne “HubSphere”</dc:title>
  <dc:creator>Goldminer</dc:creator>
  <cp:lastModifiedBy>Goldminer</cp:lastModifiedBy>
  <cp:revision>12</cp:revision>
  <dcterms:created xsi:type="dcterms:W3CDTF">2024-06-19T15:35:19Z</dcterms:created>
  <dcterms:modified xsi:type="dcterms:W3CDTF">2024-06-19T23:05:55Z</dcterms:modified>
</cp:coreProperties>
</file>