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1C06-3DFD-BF42-0AB7-64F28A87D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E11B9-8FC4-1A06-7A43-B880696E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8797-83DC-2EFD-0F06-E2F1ECA5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FD09-9308-77A1-8D41-8D8D5D6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52C6-63E9-8604-7AED-51241A75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0DEB-9BE5-FC19-79C5-505B6450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BB8D2-66B1-0E83-2640-79B7D434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A1BF-4D01-0783-0866-D663FF9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2D78-4BD5-67F7-E7F2-AD410E63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412A-ED41-9565-E595-B6C2C1CD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1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DF53D-DBC8-355F-7AE1-A35AFD7FB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7118-67EF-3740-9B30-D59CFE79F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5977-0A48-795F-1CD7-F298C3B8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F6CA-90BC-1501-CE43-CEBD8ECF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AC00-F680-1F79-7BA4-A195B659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2ACE-4EBF-715E-CE0F-6B9C4A07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6928-958D-FA32-D262-C1D32E3D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8834-B800-6ADD-4FA7-1326DAF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FBB8-D084-10C5-5775-12D12FE9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6505-C70F-1732-F045-381B8236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0074-EDC0-8E2B-B6B7-4A6A86A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5E40-BD75-C521-C8F2-DBA7DA04C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CC77-7D35-AE50-6B5F-A0639FF0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741B-DEAA-1939-FF72-1D7C3482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4A62-C82D-F5E3-ABBF-8FC22AE3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E16C-C436-4055-9048-74E69609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9899-0FF3-EB4B-EE32-5C16F6628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46859-90F2-38EE-588F-67777529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1B275-5683-54FD-70E4-253E2BF9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B11B-EF13-FD40-B5F0-F75B22B7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00C5-6506-F37C-5802-E5110599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E1B8-CD6B-A46F-4714-F585408B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64D2-2AAE-9599-A7F6-9C9BD2CE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4A063-83C6-F447-D419-4390BEED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0230-40BC-A6B0-F211-D082284C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C61E6-6895-1151-437A-C07E192F7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BA4DB-128D-0D6D-DEA3-4A95C204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C5DF4-BFAB-1B72-7F25-B0CD07C0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4D7A8-9B28-F535-6E75-579770DA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D90B-4C90-D7E8-880E-CD047B8D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28C14-D672-E291-B223-4BEC567A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714DD-9F17-E48E-B054-74F1755B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9204E-F2D9-7BF3-54CA-F6A18FAC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EB666-CA48-02B7-9725-46DBB0E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A3D40-5EC2-B79B-B063-DA5BBA1D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4F55-30D4-C598-19FF-49C3BB87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A8C2-5C55-5584-36D2-5A2DD059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3AED-0804-6111-33D2-BF8A6EE99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2C48E-A0AC-ED9E-380A-853E9000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8241-317E-4823-7B23-83A100BF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8955-55D1-5B98-955F-45D80257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9739-9E97-4518-77C5-BDBF41B3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2713-42B8-7261-7984-A3A4A3EE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F7891-EE73-6B08-A15B-A6A07E810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67030-3FAB-18FE-E254-3EE8F5DC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346BB-B85E-6AD5-814C-A4347E31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FC21F-7403-E259-3206-2EB7A1FF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F199-193D-EF6C-C71A-8D01E264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B0E44-E020-85FE-7DE6-4E7FDB69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3009F-D706-38E5-FCEC-C0C652A5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975E-1F21-2FA1-3D65-6CEB0C26A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76195-7CD3-4770-9F79-78F9FF79E96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DFC4-B40A-961C-48DD-2FB8D0AB9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7BAF-9DAE-9BA0-02FD-3EE8A2694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41E05-F7AB-46F0-BD40-B2D3EE0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843B2-E748-AF97-B398-FB507E8F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5" y="244577"/>
            <a:ext cx="3701725" cy="3752236"/>
          </a:xfrm>
          <a:prstGeom prst="rect">
            <a:avLst/>
          </a:prstGeom>
        </p:spPr>
      </p:pic>
      <p:pic>
        <p:nvPicPr>
          <p:cNvPr id="1026" name="Picture 2" descr="Location Tag Vectors &amp; Illustrations for Free Download | Freepik">
            <a:extLst>
              <a:ext uri="{FF2B5EF4-FFF2-40B4-BE49-F238E27FC236}">
                <a16:creationId xmlns:a16="http://schemas.microsoft.com/office/drawing/2014/main" id="{6D596A40-88FF-8467-8C57-E3633C64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5" y="4228173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EE973-3AEA-8539-A88E-D14CB0CFBBB9}"/>
              </a:ext>
            </a:extLst>
          </p:cNvPr>
          <p:cNvSpPr txBox="1"/>
          <p:nvPr/>
        </p:nvSpPr>
        <p:spPr>
          <a:xfrm>
            <a:off x="960795" y="4500707"/>
            <a:ext cx="31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this tag red color and increase the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347C-826E-1C67-8AC9-3D268D1DB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958" y="244577"/>
            <a:ext cx="3657600" cy="379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99C2D-5C7B-CAD6-3AE2-3C5AF9DDF417}"/>
              </a:ext>
            </a:extLst>
          </p:cNvPr>
          <p:cNvSpPr txBox="1"/>
          <p:nvPr/>
        </p:nvSpPr>
        <p:spPr>
          <a:xfrm>
            <a:off x="7304893" y="4156934"/>
            <a:ext cx="39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 the </a:t>
            </a:r>
          </a:p>
          <a:p>
            <a:pPr algn="ctr"/>
            <a:r>
              <a:rPr lang="en-US" dirty="0"/>
              <a:t>MS in applied artificial intelligence</a:t>
            </a:r>
            <a:br>
              <a:rPr lang="en-US" dirty="0"/>
            </a:br>
            <a:r>
              <a:rPr lang="en-US" dirty="0"/>
              <a:t>today!</a:t>
            </a:r>
          </a:p>
        </p:txBody>
      </p:sp>
    </p:spTree>
    <p:extLst>
      <p:ext uri="{BB962C8B-B14F-4D97-AF65-F5344CB8AC3E}">
        <p14:creationId xmlns:p14="http://schemas.microsoft.com/office/powerpoint/2010/main" val="38135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A3984-6BA0-5570-144E-061D2FFB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55473"/>
            <a:ext cx="3590925" cy="430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4E030-C1A2-70DB-B1E8-E70488D213AB}"/>
              </a:ext>
            </a:extLst>
          </p:cNvPr>
          <p:cNvSpPr txBox="1"/>
          <p:nvPr/>
        </p:nvSpPr>
        <p:spPr>
          <a:xfrm>
            <a:off x="5994984" y="2047915"/>
            <a:ext cx="392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hosted a webinar on</a:t>
            </a:r>
            <a:br>
              <a:rPr lang="en-US" dirty="0"/>
            </a:br>
            <a:r>
              <a:rPr lang="en-US" dirty="0"/>
              <a:t>“TOPIC”</a:t>
            </a:r>
          </a:p>
        </p:txBody>
      </p:sp>
    </p:spTree>
    <p:extLst>
      <p:ext uri="{BB962C8B-B14F-4D97-AF65-F5344CB8AC3E}">
        <p14:creationId xmlns:p14="http://schemas.microsoft.com/office/powerpoint/2010/main" val="14296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AF9E4-3399-B394-A755-F04C7C50548A}"/>
              </a:ext>
            </a:extLst>
          </p:cNvPr>
          <p:cNvSpPr txBox="1"/>
          <p:nvPr/>
        </p:nvSpPr>
        <p:spPr>
          <a:xfrm>
            <a:off x="1917290" y="3097161"/>
            <a:ext cx="45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 creative</a:t>
            </a:r>
          </a:p>
        </p:txBody>
      </p:sp>
    </p:spTree>
    <p:extLst>
      <p:ext uri="{BB962C8B-B14F-4D97-AF65-F5344CB8AC3E}">
        <p14:creationId xmlns:p14="http://schemas.microsoft.com/office/powerpoint/2010/main" val="58027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DFF31-125A-110E-9D9F-710C3E92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5" y="274074"/>
            <a:ext cx="3657600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5C3EC-607A-A92B-9AE3-5254A23EF63A}"/>
              </a:ext>
            </a:extLst>
          </p:cNvPr>
          <p:cNvSpPr txBox="1"/>
          <p:nvPr/>
        </p:nvSpPr>
        <p:spPr>
          <a:xfrm>
            <a:off x="933590" y="4186431"/>
            <a:ext cx="39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 the </a:t>
            </a:r>
          </a:p>
          <a:p>
            <a:pPr algn="ctr"/>
            <a:r>
              <a:rPr lang="en-US" dirty="0"/>
              <a:t>MS in applied artificial intelligence</a:t>
            </a:r>
            <a:br>
              <a:rPr lang="en-US" dirty="0"/>
            </a:br>
            <a:r>
              <a:rPr lang="en-US" dirty="0"/>
              <a:t>today!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8F1FA-8AB8-714E-7E8E-948817E0D25D}"/>
              </a:ext>
            </a:extLst>
          </p:cNvPr>
          <p:cNvSpPr txBox="1"/>
          <p:nvPr/>
        </p:nvSpPr>
        <p:spPr>
          <a:xfrm>
            <a:off x="7583747" y="1246219"/>
            <a:ext cx="392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the background video</a:t>
            </a:r>
          </a:p>
          <a:p>
            <a:pPr algn="ctr"/>
            <a:r>
              <a:rPr lang="en-US" dirty="0"/>
              <a:t>Reduce the duration of the names it is like 11 sec now 0 make it 5-6 seconds</a:t>
            </a:r>
            <a:br>
              <a:rPr lang="en-US" dirty="0"/>
            </a:br>
            <a:r>
              <a:rPr lang="en-US" dirty="0"/>
              <a:t>fill the names on the single frame.</a:t>
            </a:r>
          </a:p>
        </p:txBody>
      </p:sp>
    </p:spTree>
    <p:extLst>
      <p:ext uri="{BB962C8B-B14F-4D97-AF65-F5344CB8AC3E}">
        <p14:creationId xmlns:p14="http://schemas.microsoft.com/office/powerpoint/2010/main" val="103887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3F54B0-B163-66C0-C14D-1F5328A4977A}"/>
              </a:ext>
            </a:extLst>
          </p:cNvPr>
          <p:cNvSpPr txBox="1"/>
          <p:nvPr/>
        </p:nvSpPr>
        <p:spPr>
          <a:xfrm>
            <a:off x="4937022" y="1483513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"These trailblazers have kicked off their AI journey by joining the webinar."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4DC26-6056-2190-76E2-A397EB02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22" y="172832"/>
            <a:ext cx="3733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  Itkan</dc:creator>
  <cp:lastModifiedBy>Radhika  Itkan</cp:lastModifiedBy>
  <cp:revision>1</cp:revision>
  <dcterms:created xsi:type="dcterms:W3CDTF">2024-11-09T08:50:47Z</dcterms:created>
  <dcterms:modified xsi:type="dcterms:W3CDTF">2024-11-09T09:02:36Z</dcterms:modified>
</cp:coreProperties>
</file>