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Viga"/>
      <p:regular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22" Type="http://schemas.openxmlformats.org/officeDocument/2006/relationships/font" Target="fonts/DMSans-italic.fntdata"/><Relationship Id="rId21" Type="http://schemas.openxmlformats.org/officeDocument/2006/relationships/font" Target="fonts/DMSans-bold.fntdata"/><Relationship Id="rId23"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19" Type="http://schemas.openxmlformats.org/officeDocument/2006/relationships/font" Target="fonts/Viga-regular.fntdata"/><Relationship Id="rId18" Type="http://schemas.openxmlformats.org/officeDocument/2006/relationships/font" Target="fonts/ProximaNov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bb4ddd66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bb4ddd66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6bdca54fc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bdca54fc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58eec6543d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58eec6543d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6bdca54fc3_0_26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bdca54fc3_0_26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6bdca54fc3_0_26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6bdca54fc3_0_26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6bf9e59999_3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6bf9e59999_3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3632188">
            <a:off x="4761432" y="887917"/>
            <a:ext cx="5179236" cy="5732675"/>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269675" y="374750"/>
            <a:ext cx="3769500" cy="8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Group:</a:t>
            </a:r>
            <a:r>
              <a:rPr lang="en" sz="4900">
                <a:solidFill>
                  <a:schemeClr val="dk1"/>
                </a:solidFill>
              </a:rPr>
              <a:t>H3J</a:t>
            </a:r>
            <a:endParaRPr sz="4900">
              <a:solidFill>
                <a:schemeClr val="dk1"/>
              </a:solidFill>
            </a:endParaRPr>
          </a:p>
        </p:txBody>
      </p:sp>
      <p:sp>
        <p:nvSpPr>
          <p:cNvPr id="156" name="Google Shape;156;p27"/>
          <p:cNvSpPr txBox="1"/>
          <p:nvPr>
            <p:ph idx="1" type="subTitle"/>
          </p:nvPr>
        </p:nvSpPr>
        <p:spPr>
          <a:xfrm>
            <a:off x="4398525" y="2310750"/>
            <a:ext cx="4887000" cy="127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Leader:</a:t>
            </a:r>
            <a:endParaRPr>
              <a:solidFill>
                <a:schemeClr val="lt2"/>
              </a:solidFill>
            </a:endParaRPr>
          </a:p>
          <a:p>
            <a:pPr indent="0" lvl="0" marL="457200" rtl="0" algn="l">
              <a:spcBef>
                <a:spcPts val="0"/>
              </a:spcBef>
              <a:spcAft>
                <a:spcPts val="0"/>
              </a:spcAft>
              <a:buNone/>
            </a:pPr>
            <a:r>
              <a:rPr lang="en">
                <a:solidFill>
                  <a:schemeClr val="lt2"/>
                </a:solidFill>
              </a:rPr>
              <a:t>Kotak Hiranj Maheshbhai</a:t>
            </a:r>
            <a:endParaRPr>
              <a:solidFill>
                <a:schemeClr val="lt2"/>
              </a:solidFill>
            </a:endParaRPr>
          </a:p>
          <a:p>
            <a:pPr indent="0" lvl="0" marL="0" rtl="0" algn="l">
              <a:spcBef>
                <a:spcPts val="0"/>
              </a:spcBef>
              <a:spcAft>
                <a:spcPts val="0"/>
              </a:spcAft>
              <a:buNone/>
            </a:pPr>
            <a:r>
              <a:rPr lang="en">
                <a:solidFill>
                  <a:schemeClr val="lt2"/>
                </a:solidFill>
              </a:rPr>
              <a:t>Team:</a:t>
            </a:r>
            <a:endParaRPr>
              <a:solidFill>
                <a:schemeClr val="lt2"/>
              </a:solidFill>
            </a:endParaRPr>
          </a:p>
          <a:p>
            <a:pPr indent="0" lvl="0" marL="457200" rtl="0" algn="l">
              <a:spcBef>
                <a:spcPts val="0"/>
              </a:spcBef>
              <a:spcAft>
                <a:spcPts val="0"/>
              </a:spcAft>
              <a:buNone/>
            </a:pPr>
            <a:r>
              <a:rPr lang="en">
                <a:solidFill>
                  <a:schemeClr val="lt2"/>
                </a:solidFill>
              </a:rPr>
              <a:t>Keraliya Jay Ashvinbhai</a:t>
            </a:r>
            <a:endParaRPr>
              <a:solidFill>
                <a:schemeClr val="lt2"/>
              </a:solidFill>
            </a:endParaRPr>
          </a:p>
          <a:p>
            <a:pPr indent="0" lvl="0" marL="457200" rtl="0" algn="l">
              <a:spcBef>
                <a:spcPts val="0"/>
              </a:spcBef>
              <a:spcAft>
                <a:spcPts val="0"/>
              </a:spcAft>
              <a:buNone/>
            </a:pPr>
            <a:r>
              <a:rPr lang="en">
                <a:solidFill>
                  <a:schemeClr val="lt2"/>
                </a:solidFill>
              </a:rPr>
              <a:t>Koladiya Hit Bharatbhai</a:t>
            </a:r>
            <a:endParaRPr>
              <a:solidFill>
                <a:schemeClr val="lt2"/>
              </a:solidFill>
            </a:endParaRPr>
          </a:p>
          <a:p>
            <a:pPr indent="0" lvl="0" marL="457200" rtl="0" algn="l">
              <a:spcBef>
                <a:spcPts val="0"/>
              </a:spcBef>
              <a:spcAft>
                <a:spcPts val="0"/>
              </a:spcAft>
              <a:buNone/>
            </a:pPr>
            <a:r>
              <a:rPr lang="en">
                <a:solidFill>
                  <a:schemeClr val="lt2"/>
                </a:solidFill>
              </a:rPr>
              <a:t>Mendpara Henil Nileshbhai</a:t>
            </a:r>
            <a:endParaRPr>
              <a:solidFill>
                <a:schemeClr val="lt2"/>
              </a:solidFill>
            </a:endParaRPr>
          </a:p>
        </p:txBody>
      </p:sp>
      <p:grpSp>
        <p:nvGrpSpPr>
          <p:cNvPr id="157" name="Google Shape;157;p27"/>
          <p:cNvGrpSpPr/>
          <p:nvPr/>
        </p:nvGrpSpPr>
        <p:grpSpPr>
          <a:xfrm>
            <a:off x="196275" y="-35126"/>
            <a:ext cx="4117010" cy="5178735"/>
            <a:chOff x="196269" y="-35131"/>
            <a:chExt cx="4117010" cy="5284424"/>
          </a:xfrm>
        </p:grpSpPr>
        <p:grpSp>
          <p:nvGrpSpPr>
            <p:cNvPr id="158" name="Google Shape;158;p27"/>
            <p:cNvGrpSpPr/>
            <p:nvPr/>
          </p:nvGrpSpPr>
          <p:grpSpPr>
            <a:xfrm>
              <a:off x="196269" y="-35131"/>
              <a:ext cx="4117010" cy="4393434"/>
              <a:chOff x="43869" y="-35131"/>
              <a:chExt cx="4117010" cy="4393434"/>
            </a:xfrm>
          </p:grpSpPr>
          <p:sp>
            <p:nvSpPr>
              <p:cNvPr id="159" name="Google Shape;159;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43869" y="-35131"/>
                <a:ext cx="4117010" cy="4393434"/>
                <a:chOff x="-6861500" y="-774675"/>
                <a:chExt cx="4221275" cy="4504700"/>
              </a:xfrm>
            </p:grpSpPr>
            <p:sp>
              <p:nvSpPr>
                <p:cNvPr id="161" name="Google Shape;161;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27"/>
            <p:cNvGrpSpPr/>
            <p:nvPr/>
          </p:nvGrpSpPr>
          <p:grpSpPr>
            <a:xfrm rot="10800000">
              <a:off x="3474186" y="4232201"/>
              <a:ext cx="183381" cy="1017092"/>
              <a:chOff x="-5634475" y="-504725"/>
              <a:chExt cx="188025" cy="1042850"/>
            </a:xfrm>
          </p:grpSpPr>
          <p:sp>
            <p:nvSpPr>
              <p:cNvPr id="282" name="Google Shape;282;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rot="10800000">
              <a:off x="2618037" y="4358300"/>
              <a:ext cx="72367" cy="518274"/>
              <a:chOff x="-4201325" y="-449025"/>
              <a:chExt cx="74200" cy="531400"/>
            </a:xfrm>
          </p:grpSpPr>
          <p:sp>
            <p:nvSpPr>
              <p:cNvPr id="285" name="Google Shape;285;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idx="6" type="title"/>
          </p:nvPr>
        </p:nvSpPr>
        <p:spPr>
          <a:xfrm>
            <a:off x="3377303" y="739713"/>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293" name="Google Shape;293;p28"/>
          <p:cNvCxnSpPr/>
          <p:nvPr/>
        </p:nvCxnSpPr>
        <p:spPr>
          <a:xfrm>
            <a:off x="4572000" y="465900"/>
            <a:ext cx="20400" cy="2850900"/>
          </a:xfrm>
          <a:prstGeom prst="straightConnector1">
            <a:avLst/>
          </a:prstGeom>
          <a:noFill/>
          <a:ln cap="flat" cmpd="sng" w="19050">
            <a:solidFill>
              <a:schemeClr val="lt1"/>
            </a:solidFill>
            <a:prstDash val="solid"/>
            <a:round/>
            <a:headEnd len="med" w="med" type="oval"/>
            <a:tailEnd len="med" w="med" type="oval"/>
          </a:ln>
        </p:spPr>
      </p:cxnSp>
      <p:sp>
        <p:nvSpPr>
          <p:cNvPr id="294" name="Google Shape;294;p28"/>
          <p:cNvSpPr txBox="1"/>
          <p:nvPr>
            <p:ph type="ctrTitle"/>
          </p:nvPr>
        </p:nvSpPr>
        <p:spPr>
          <a:xfrm>
            <a:off x="352000" y="962825"/>
            <a:ext cx="3087900" cy="45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2"/>
                </a:solidFill>
              </a:rPr>
              <a:t>Problem Statement </a:t>
            </a:r>
            <a:endParaRPr sz="2300">
              <a:solidFill>
                <a:schemeClr val="lt2"/>
              </a:solidFill>
            </a:endParaRPr>
          </a:p>
        </p:txBody>
      </p:sp>
      <p:sp>
        <p:nvSpPr>
          <p:cNvPr id="295" name="Google Shape;295;p28"/>
          <p:cNvSpPr txBox="1"/>
          <p:nvPr>
            <p:ph idx="2" type="ctrTitle"/>
          </p:nvPr>
        </p:nvSpPr>
        <p:spPr>
          <a:xfrm>
            <a:off x="5603428" y="962825"/>
            <a:ext cx="27291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300">
                <a:solidFill>
                  <a:schemeClr val="lt2"/>
                </a:solidFill>
              </a:rPr>
              <a:t>Idea and Approach</a:t>
            </a:r>
            <a:endParaRPr sz="2300">
              <a:solidFill>
                <a:schemeClr val="lt2"/>
              </a:solidFill>
            </a:endParaRPr>
          </a:p>
        </p:txBody>
      </p:sp>
      <p:sp>
        <p:nvSpPr>
          <p:cNvPr id="296" name="Google Shape;296;p28"/>
          <p:cNvSpPr txBox="1"/>
          <p:nvPr>
            <p:ph idx="4" type="ctrTitle"/>
          </p:nvPr>
        </p:nvSpPr>
        <p:spPr>
          <a:xfrm>
            <a:off x="352000" y="2347388"/>
            <a:ext cx="2957700" cy="458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300">
                <a:solidFill>
                  <a:schemeClr val="lt2"/>
                </a:solidFill>
              </a:rPr>
              <a:t>Use Cases </a:t>
            </a:r>
            <a:endParaRPr sz="2300">
              <a:solidFill>
                <a:schemeClr val="lt2"/>
              </a:solidFill>
            </a:endParaRPr>
          </a:p>
        </p:txBody>
      </p:sp>
      <p:sp>
        <p:nvSpPr>
          <p:cNvPr id="297" name="Google Shape;297;p28"/>
          <p:cNvSpPr txBox="1"/>
          <p:nvPr>
            <p:ph idx="7" type="title"/>
          </p:nvPr>
        </p:nvSpPr>
        <p:spPr>
          <a:xfrm>
            <a:off x="4799028" y="742850"/>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98" name="Google Shape;298;p28"/>
          <p:cNvSpPr txBox="1"/>
          <p:nvPr>
            <p:ph idx="8" type="title"/>
          </p:nvPr>
        </p:nvSpPr>
        <p:spPr>
          <a:xfrm>
            <a:off x="3312203" y="2181338"/>
            <a:ext cx="1192200" cy="79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99" name="Google Shape;299;p28"/>
          <p:cNvSpPr txBox="1"/>
          <p:nvPr>
            <p:ph idx="9" type="title"/>
          </p:nvPr>
        </p:nvSpPr>
        <p:spPr>
          <a:xfrm>
            <a:off x="4411228" y="2181338"/>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00" name="Google Shape;300;p28"/>
          <p:cNvSpPr txBox="1"/>
          <p:nvPr>
            <p:ph idx="13" type="title"/>
          </p:nvPr>
        </p:nvSpPr>
        <p:spPr>
          <a:xfrm>
            <a:off x="2502803" y="3619800"/>
            <a:ext cx="1192200" cy="79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01" name="Google Shape;301;p28"/>
          <p:cNvSpPr txBox="1"/>
          <p:nvPr>
            <p:ph idx="15" type="ctrTitle"/>
          </p:nvPr>
        </p:nvSpPr>
        <p:spPr>
          <a:xfrm>
            <a:off x="5720453" y="240443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solidFill>
                  <a:schemeClr val="lt2"/>
                </a:solidFill>
              </a:rPr>
              <a:t>Technologies</a:t>
            </a:r>
            <a:endParaRPr sz="2300">
              <a:solidFill>
                <a:schemeClr val="lt2"/>
              </a:solidFill>
            </a:endParaRPr>
          </a:p>
        </p:txBody>
      </p:sp>
      <p:sp>
        <p:nvSpPr>
          <p:cNvPr id="302" name="Google Shape;302;p28"/>
          <p:cNvSpPr txBox="1"/>
          <p:nvPr>
            <p:ph idx="17" type="ctrTitle"/>
          </p:nvPr>
        </p:nvSpPr>
        <p:spPr>
          <a:xfrm>
            <a:off x="3697503" y="3790538"/>
            <a:ext cx="2729100" cy="4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solidFill>
                  <a:schemeClr val="lt2"/>
                </a:solidFill>
              </a:rPr>
              <a:t>Business</a:t>
            </a:r>
            <a:r>
              <a:rPr lang="en" sz="2300">
                <a:solidFill>
                  <a:schemeClr val="lt2"/>
                </a:solidFill>
              </a:rPr>
              <a:t> Potential</a:t>
            </a:r>
            <a:endParaRPr sz="2300">
              <a:solidFill>
                <a:schemeClr val="lt2"/>
              </a:solidFill>
            </a:endParaRPr>
          </a:p>
        </p:txBody>
      </p:sp>
      <p:cxnSp>
        <p:nvCxnSpPr>
          <p:cNvPr id="303" name="Google Shape;303;p28"/>
          <p:cNvCxnSpPr/>
          <p:nvPr/>
        </p:nvCxnSpPr>
        <p:spPr>
          <a:xfrm>
            <a:off x="902250" y="1857200"/>
            <a:ext cx="7339500" cy="0"/>
          </a:xfrm>
          <a:prstGeom prst="straightConnector1">
            <a:avLst/>
          </a:prstGeom>
          <a:noFill/>
          <a:ln cap="flat" cmpd="sng" w="19050">
            <a:solidFill>
              <a:schemeClr val="lt1"/>
            </a:solidFill>
            <a:prstDash val="solid"/>
            <a:round/>
            <a:headEnd len="med" w="med" type="oval"/>
            <a:tailEnd len="med" w="med" type="oval"/>
          </a:ln>
        </p:spPr>
      </p:cxnSp>
      <p:cxnSp>
        <p:nvCxnSpPr>
          <p:cNvPr id="304" name="Google Shape;304;p28"/>
          <p:cNvCxnSpPr/>
          <p:nvPr/>
        </p:nvCxnSpPr>
        <p:spPr>
          <a:xfrm>
            <a:off x="902250" y="3295675"/>
            <a:ext cx="7339500" cy="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10" name="Google Shape;310;p29"/>
          <p:cNvSpPr txBox="1"/>
          <p:nvPr>
            <p:ph idx="1" type="body"/>
          </p:nvPr>
        </p:nvSpPr>
        <p:spPr>
          <a:xfrm>
            <a:off x="626625" y="1404600"/>
            <a:ext cx="3547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Creating a platform for</a:t>
            </a:r>
            <a:endParaRPr sz="1900"/>
          </a:p>
          <a:p>
            <a:pPr indent="0" lvl="0" marL="0" rtl="0" algn="l">
              <a:spcBef>
                <a:spcPts val="0"/>
              </a:spcBef>
              <a:spcAft>
                <a:spcPts val="0"/>
              </a:spcAft>
              <a:buClr>
                <a:schemeClr val="dk1"/>
              </a:buClr>
              <a:buSzPts val="1100"/>
              <a:buFont typeface="Arial"/>
              <a:buNone/>
            </a:pPr>
            <a:r>
              <a:rPr lang="en" sz="1900"/>
              <a:t>Encryption and Decryption of  data using Steganography.</a:t>
            </a:r>
            <a:endParaRPr sz="1900"/>
          </a:p>
        </p:txBody>
      </p:sp>
      <p:sp>
        <p:nvSpPr>
          <p:cNvPr id="311" name="Google Shape;311;p29"/>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3925685" y="10486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9"/>
          <p:cNvGrpSpPr/>
          <p:nvPr/>
        </p:nvGrpSpPr>
        <p:grpSpPr>
          <a:xfrm>
            <a:off x="4749388" y="610304"/>
            <a:ext cx="3694120" cy="4125705"/>
            <a:chOff x="4749388" y="610304"/>
            <a:chExt cx="3694120" cy="4125705"/>
          </a:xfrm>
        </p:grpSpPr>
        <p:grpSp>
          <p:nvGrpSpPr>
            <p:cNvPr id="314" name="Google Shape;314;p29"/>
            <p:cNvGrpSpPr/>
            <p:nvPr/>
          </p:nvGrpSpPr>
          <p:grpSpPr>
            <a:xfrm>
              <a:off x="4749388" y="610304"/>
              <a:ext cx="3414364" cy="4125705"/>
              <a:chOff x="4749388" y="610304"/>
              <a:chExt cx="3414364" cy="4125705"/>
            </a:xfrm>
          </p:grpSpPr>
          <p:sp>
            <p:nvSpPr>
              <p:cNvPr id="315" name="Google Shape;315;p29"/>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9"/>
            <p:cNvGrpSpPr/>
            <p:nvPr/>
          </p:nvGrpSpPr>
          <p:grpSpPr>
            <a:xfrm>
              <a:off x="4866130" y="1140950"/>
              <a:ext cx="3577378" cy="3177375"/>
              <a:chOff x="4866130" y="1140950"/>
              <a:chExt cx="3577378" cy="3177375"/>
            </a:xfrm>
          </p:grpSpPr>
          <p:grpSp>
            <p:nvGrpSpPr>
              <p:cNvPr id="403" name="Google Shape;403;p29"/>
              <p:cNvGrpSpPr/>
              <p:nvPr/>
            </p:nvGrpSpPr>
            <p:grpSpPr>
              <a:xfrm>
                <a:off x="7218455" y="3425403"/>
                <a:ext cx="627776" cy="773482"/>
                <a:chOff x="7218455" y="3425403"/>
                <a:chExt cx="627776" cy="773482"/>
              </a:xfrm>
            </p:grpSpPr>
            <p:sp>
              <p:nvSpPr>
                <p:cNvPr id="404" name="Google Shape;404;p29"/>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9"/>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9"/>
              <p:cNvGrpSpPr/>
              <p:nvPr/>
            </p:nvGrpSpPr>
            <p:grpSpPr>
              <a:xfrm>
                <a:off x="7232021" y="2929018"/>
                <a:ext cx="1211486" cy="416719"/>
                <a:chOff x="7232021" y="2929018"/>
                <a:chExt cx="1211486" cy="416719"/>
              </a:xfrm>
            </p:grpSpPr>
            <p:sp>
              <p:nvSpPr>
                <p:cNvPr id="436" name="Google Shape;436;p29"/>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9"/>
              <p:cNvGrpSpPr/>
              <p:nvPr/>
            </p:nvGrpSpPr>
            <p:grpSpPr>
              <a:xfrm>
                <a:off x="4866130" y="1597718"/>
                <a:ext cx="618424" cy="1349710"/>
                <a:chOff x="4866130" y="1597718"/>
                <a:chExt cx="618424" cy="1349710"/>
              </a:xfrm>
            </p:grpSpPr>
            <p:sp>
              <p:nvSpPr>
                <p:cNvPr id="450" name="Google Shape;450;p29"/>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9"/>
              <p:cNvGrpSpPr/>
              <p:nvPr/>
            </p:nvGrpSpPr>
            <p:grpSpPr>
              <a:xfrm>
                <a:off x="5312187" y="1140950"/>
                <a:ext cx="627501" cy="773285"/>
                <a:chOff x="5312187" y="1140950"/>
                <a:chExt cx="627501" cy="773285"/>
              </a:xfrm>
            </p:grpSpPr>
            <p:sp>
              <p:nvSpPr>
                <p:cNvPr id="463" name="Google Shape;463;p29"/>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and Approach</a:t>
            </a:r>
            <a:endParaRPr/>
          </a:p>
        </p:txBody>
      </p:sp>
      <p:grpSp>
        <p:nvGrpSpPr>
          <p:cNvPr id="501" name="Google Shape;501;p30"/>
          <p:cNvGrpSpPr/>
          <p:nvPr/>
        </p:nvGrpSpPr>
        <p:grpSpPr>
          <a:xfrm>
            <a:off x="296324" y="1232663"/>
            <a:ext cx="3547269" cy="3655635"/>
            <a:chOff x="1251950" y="238125"/>
            <a:chExt cx="5082775" cy="5238050"/>
          </a:xfrm>
        </p:grpSpPr>
        <p:sp>
          <p:nvSpPr>
            <p:cNvPr id="502" name="Google Shape;502;p30"/>
            <p:cNvSpPr/>
            <p:nvPr/>
          </p:nvSpPr>
          <p:spPr>
            <a:xfrm>
              <a:off x="1251950" y="962350"/>
              <a:ext cx="5082775" cy="3929850"/>
            </a:xfrm>
            <a:custGeom>
              <a:rect b="b" l="l" r="r" t="t"/>
              <a:pathLst>
                <a:path extrusionOk="0" h="157194" w="203311">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1528800" y="3002450"/>
              <a:ext cx="528750" cy="818750"/>
            </a:xfrm>
            <a:custGeom>
              <a:rect b="b" l="l" r="r" t="t"/>
              <a:pathLst>
                <a:path extrusionOk="0" h="32750" w="2115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4651250" y="3002450"/>
              <a:ext cx="528750" cy="818750"/>
            </a:xfrm>
            <a:custGeom>
              <a:rect b="b" l="l" r="r" t="t"/>
              <a:pathLst>
                <a:path extrusionOk="0" h="32750" w="2115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a:off x="5439125" y="3793550"/>
              <a:ext cx="528725" cy="818775"/>
            </a:xfrm>
            <a:custGeom>
              <a:rect b="b" l="l" r="r" t="t"/>
              <a:pathLst>
                <a:path extrusionOk="0" h="32751" w="21149">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5115950" y="1945750"/>
              <a:ext cx="528725" cy="818800"/>
            </a:xfrm>
            <a:custGeom>
              <a:rect b="b" l="l" r="r" t="t"/>
              <a:pathLst>
                <a:path extrusionOk="0" h="32752" w="21149">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2177650" y="2001375"/>
              <a:ext cx="528725" cy="818775"/>
            </a:xfrm>
            <a:custGeom>
              <a:rect b="b" l="l" r="r" t="t"/>
              <a:pathLst>
                <a:path extrusionOk="0" h="32751" w="21149">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2672475" y="3793550"/>
              <a:ext cx="528750" cy="818775"/>
            </a:xfrm>
            <a:custGeom>
              <a:rect b="b" l="l" r="r" t="t"/>
              <a:pathLst>
                <a:path extrusionOk="0" h="32751" w="2115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2411300" y="5141625"/>
              <a:ext cx="2884375" cy="334550"/>
            </a:xfrm>
            <a:custGeom>
              <a:rect b="b" l="l" r="r" t="t"/>
              <a:pathLst>
                <a:path extrusionOk="0" h="13382" w="115375">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2235600" y="308825"/>
              <a:ext cx="2856850" cy="1662475"/>
            </a:xfrm>
            <a:custGeom>
              <a:rect b="b" l="l" r="r" t="t"/>
              <a:pathLst>
                <a:path extrusionOk="0" h="66499" w="114274">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2228525" y="301750"/>
              <a:ext cx="2871000" cy="1676600"/>
            </a:xfrm>
            <a:custGeom>
              <a:rect b="b" l="l" r="r" t="t"/>
              <a:pathLst>
                <a:path extrusionOk="0" h="67064" w="11484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2235600" y="245175"/>
              <a:ext cx="2856850" cy="1662500"/>
            </a:xfrm>
            <a:custGeom>
              <a:rect b="b" l="l" r="r" t="t"/>
              <a:pathLst>
                <a:path extrusionOk="0" h="66500" w="114274">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2228525" y="238125"/>
              <a:ext cx="2871000" cy="1676625"/>
            </a:xfrm>
            <a:custGeom>
              <a:rect b="b" l="l" r="r" t="t"/>
              <a:pathLst>
                <a:path extrusionOk="0" h="67065" w="11484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3250625" y="3126275"/>
              <a:ext cx="877075" cy="523925"/>
            </a:xfrm>
            <a:custGeom>
              <a:rect b="b" l="l" r="r" t="t"/>
              <a:pathLst>
                <a:path extrusionOk="0" h="20957" w="35083">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3243575" y="3119200"/>
              <a:ext cx="892300" cy="538075"/>
            </a:xfrm>
            <a:custGeom>
              <a:rect b="b" l="l" r="r" t="t"/>
              <a:pathLst>
                <a:path extrusionOk="0" h="21523" w="35692">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987875" y="2778125"/>
              <a:ext cx="411000" cy="496450"/>
            </a:xfrm>
            <a:custGeom>
              <a:rect b="b" l="l" r="r" t="t"/>
              <a:pathLst>
                <a:path extrusionOk="0" h="19858" w="1644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980025" y="2771075"/>
              <a:ext cx="426425" cy="510575"/>
            </a:xfrm>
            <a:custGeom>
              <a:rect b="b" l="l" r="r" t="t"/>
              <a:pathLst>
                <a:path extrusionOk="0" h="20423" w="17057">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3987875" y="3090850"/>
              <a:ext cx="182825" cy="183725"/>
            </a:xfrm>
            <a:custGeom>
              <a:rect b="b" l="l" r="r" t="t"/>
              <a:pathLst>
                <a:path extrusionOk="0" h="7349" w="7313">
                  <a:moveTo>
                    <a:pt x="2119" y="1"/>
                  </a:moveTo>
                  <a:lnTo>
                    <a:pt x="1" y="1925"/>
                  </a:lnTo>
                  <a:lnTo>
                    <a:pt x="4576" y="7349"/>
                  </a:lnTo>
                  <a:lnTo>
                    <a:pt x="7312" y="6297"/>
                  </a:lnTo>
                  <a:lnTo>
                    <a:pt x="211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980025" y="3083800"/>
              <a:ext cx="199200" cy="197850"/>
            </a:xfrm>
            <a:custGeom>
              <a:rect b="b" l="l" r="r" t="t"/>
              <a:pathLst>
                <a:path extrusionOk="0" h="7914" w="7968">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008775" y="5034000"/>
              <a:ext cx="219850" cy="305700"/>
            </a:xfrm>
            <a:custGeom>
              <a:rect b="b" l="l" r="r" t="t"/>
              <a:pathLst>
                <a:path extrusionOk="0" h="12228" w="8794">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5001250" y="5026925"/>
              <a:ext cx="231225" cy="319800"/>
            </a:xfrm>
            <a:custGeom>
              <a:rect b="b" l="l" r="r" t="t"/>
              <a:pathLst>
                <a:path extrusionOk="0" h="12792" w="9249">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5097200" y="5233200"/>
              <a:ext cx="129400" cy="106475"/>
            </a:xfrm>
            <a:custGeom>
              <a:rect b="b" l="l" r="r" t="t"/>
              <a:pathLst>
                <a:path extrusionOk="0" h="4259" w="5176">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089775" y="5226200"/>
              <a:ext cx="141650" cy="120525"/>
            </a:xfrm>
            <a:custGeom>
              <a:rect b="b" l="l" r="r" t="t"/>
              <a:pathLst>
                <a:path extrusionOk="0" h="4821" w="5666">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5079450" y="5231975"/>
              <a:ext cx="149075" cy="107725"/>
            </a:xfrm>
            <a:custGeom>
              <a:rect b="b" l="l" r="r" t="t"/>
              <a:pathLst>
                <a:path extrusionOk="0" h="4309" w="5963">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5071525" y="5224900"/>
              <a:ext cx="160875" cy="121825"/>
            </a:xfrm>
            <a:custGeom>
              <a:rect b="b" l="l" r="r" t="t"/>
              <a:pathLst>
                <a:path extrusionOk="0" h="4873" w="6435">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5037050" y="5085425"/>
              <a:ext cx="77225" cy="40700"/>
            </a:xfrm>
            <a:custGeom>
              <a:rect b="b" l="l" r="r" t="t"/>
              <a:pathLst>
                <a:path extrusionOk="0" h="1628" w="3089">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037625" y="5081950"/>
              <a:ext cx="78125" cy="47700"/>
            </a:xfrm>
            <a:custGeom>
              <a:rect b="b" l="l" r="r" t="t"/>
              <a:pathLst>
                <a:path extrusionOk="0" h="1908" w="3125">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5049950" y="5103425"/>
              <a:ext cx="77200" cy="40725"/>
            </a:xfrm>
            <a:custGeom>
              <a:rect b="b" l="l" r="r" t="t"/>
              <a:pathLst>
                <a:path extrusionOk="0" h="1629" w="3088">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5050500" y="5100000"/>
              <a:ext cx="78100" cy="47675"/>
            </a:xfrm>
            <a:custGeom>
              <a:rect b="b" l="l" r="r" t="t"/>
              <a:pathLst>
                <a:path extrusionOk="0" h="1907" w="3124">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5062800" y="5121450"/>
              <a:ext cx="77225" cy="40700"/>
            </a:xfrm>
            <a:custGeom>
              <a:rect b="b" l="l" r="r" t="t"/>
              <a:pathLst>
                <a:path extrusionOk="0" h="1628" w="3089">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5063400" y="5118000"/>
              <a:ext cx="78050" cy="47700"/>
            </a:xfrm>
            <a:custGeom>
              <a:rect b="b" l="l" r="r" t="t"/>
              <a:pathLst>
                <a:path extrusionOk="0" h="1908" w="3122">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5075675" y="5139450"/>
              <a:ext cx="77225" cy="40725"/>
            </a:xfrm>
            <a:custGeom>
              <a:rect b="b" l="l" r="r" t="t"/>
              <a:pathLst>
                <a:path extrusionOk="0" h="1629" w="3089">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5076225" y="5136050"/>
              <a:ext cx="78100" cy="47650"/>
            </a:xfrm>
            <a:custGeom>
              <a:rect b="b" l="l" r="r" t="t"/>
              <a:pathLst>
                <a:path extrusionOk="0" h="1906" w="3124">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3769800" y="5154025"/>
              <a:ext cx="349200" cy="167825"/>
            </a:xfrm>
            <a:custGeom>
              <a:rect b="b" l="l" r="r" t="t"/>
              <a:pathLst>
                <a:path extrusionOk="0" h="6713" w="13968">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3785500" y="5146975"/>
              <a:ext cx="338800" cy="181925"/>
            </a:xfrm>
            <a:custGeom>
              <a:rect b="b" l="l" r="r" t="t"/>
              <a:pathLst>
                <a:path extrusionOk="0" h="7277" w="13552">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3769825" y="5244525"/>
              <a:ext cx="131125" cy="77275"/>
            </a:xfrm>
            <a:custGeom>
              <a:rect b="b" l="l" r="r" t="t"/>
              <a:pathLst>
                <a:path extrusionOk="0" h="3091" w="5245">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3785500" y="5237450"/>
              <a:ext cx="123575" cy="91400"/>
            </a:xfrm>
            <a:custGeom>
              <a:rect b="b" l="l" r="r" t="t"/>
              <a:pathLst>
                <a:path extrusionOk="0" h="3656" w="4943">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3928650" y="5190925"/>
              <a:ext cx="75125" cy="38500"/>
            </a:xfrm>
            <a:custGeom>
              <a:rect b="b" l="l" r="r" t="t"/>
              <a:pathLst>
                <a:path extrusionOk="0" h="1540" w="3005">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3935125" y="5187375"/>
              <a:ext cx="59900" cy="45575"/>
            </a:xfrm>
            <a:custGeom>
              <a:rect b="b" l="l" r="r" t="t"/>
              <a:pathLst>
                <a:path extrusionOk="0" h="1823" w="2396">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3905225" y="5197325"/>
              <a:ext cx="75125" cy="38450"/>
            </a:xfrm>
            <a:custGeom>
              <a:rect b="b" l="l" r="r" t="t"/>
              <a:pathLst>
                <a:path extrusionOk="0" h="1538" w="3005">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3911700" y="5193775"/>
              <a:ext cx="59900" cy="45550"/>
            </a:xfrm>
            <a:custGeom>
              <a:rect b="b" l="l" r="r" t="t"/>
              <a:pathLst>
                <a:path extrusionOk="0" h="1822" w="2396">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3891700" y="5206675"/>
              <a:ext cx="75100" cy="38475"/>
            </a:xfrm>
            <a:custGeom>
              <a:rect b="b" l="l" r="r" t="t"/>
              <a:pathLst>
                <a:path extrusionOk="0" h="1539" w="3004">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3898125" y="5203125"/>
              <a:ext cx="59950" cy="45550"/>
            </a:xfrm>
            <a:custGeom>
              <a:rect b="b" l="l" r="r" t="t"/>
              <a:pathLst>
                <a:path extrusionOk="0" h="1822" w="2398">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3866775" y="5218000"/>
              <a:ext cx="75125" cy="38475"/>
            </a:xfrm>
            <a:custGeom>
              <a:rect b="b" l="l" r="r" t="t"/>
              <a:pathLst>
                <a:path extrusionOk="0" h="1539" w="3005">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3873225" y="5214450"/>
              <a:ext cx="59925" cy="45550"/>
            </a:xfrm>
            <a:custGeom>
              <a:rect b="b" l="l" r="r" t="t"/>
              <a:pathLst>
                <a:path extrusionOk="0" h="1822" w="2397">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3784100" y="5269900"/>
              <a:ext cx="331850" cy="51950"/>
            </a:xfrm>
            <a:custGeom>
              <a:rect b="b" l="l" r="r" t="t"/>
              <a:pathLst>
                <a:path extrusionOk="0" h="2078" w="13274">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3785925" y="5262825"/>
              <a:ext cx="337200" cy="66075"/>
            </a:xfrm>
            <a:custGeom>
              <a:rect b="b" l="l" r="r" t="t"/>
              <a:pathLst>
                <a:path extrusionOk="0" h="2643" w="13488">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3801575" y="3619975"/>
              <a:ext cx="1281850" cy="1582825"/>
            </a:xfrm>
            <a:custGeom>
              <a:rect b="b" l="l" r="r" t="t"/>
              <a:pathLst>
                <a:path extrusionOk="0" h="63313" w="51274">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3793375" y="3613100"/>
              <a:ext cx="1297275" cy="1596750"/>
            </a:xfrm>
            <a:custGeom>
              <a:rect b="b" l="l" r="r" t="t"/>
              <a:pathLst>
                <a:path extrusionOk="0" h="63870" w="51891">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4154275" y="3915350"/>
              <a:ext cx="162100" cy="57925"/>
            </a:xfrm>
            <a:custGeom>
              <a:rect b="b" l="l" r="r" t="t"/>
              <a:pathLst>
                <a:path extrusionOk="0" h="2317" w="6484">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4085250" y="3943675"/>
              <a:ext cx="215475" cy="37325"/>
            </a:xfrm>
            <a:custGeom>
              <a:rect b="b" l="l" r="r" t="t"/>
              <a:pathLst>
                <a:path extrusionOk="0" h="1493" w="8619">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4575950" y="3715975"/>
              <a:ext cx="66600" cy="129525"/>
            </a:xfrm>
            <a:custGeom>
              <a:rect b="b" l="l" r="r" t="t"/>
              <a:pathLst>
                <a:path extrusionOk="0" h="5181" w="2664">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4257700" y="3744100"/>
              <a:ext cx="76975" cy="175650"/>
            </a:xfrm>
            <a:custGeom>
              <a:rect b="b" l="l" r="r" t="t"/>
              <a:pathLst>
                <a:path extrusionOk="0" h="7026" w="3079">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4127225" y="2778000"/>
              <a:ext cx="886950" cy="960325"/>
            </a:xfrm>
            <a:custGeom>
              <a:rect b="b" l="l" r="r" t="t"/>
              <a:pathLst>
                <a:path extrusionOk="0" h="38413" w="35478">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4120300" y="2770925"/>
              <a:ext cx="901625" cy="974500"/>
            </a:xfrm>
            <a:custGeom>
              <a:rect b="b" l="l" r="r" t="t"/>
              <a:pathLst>
                <a:path extrusionOk="0" h="38980" w="36065">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4499925" y="2779525"/>
              <a:ext cx="385300" cy="261475"/>
            </a:xfrm>
            <a:custGeom>
              <a:rect b="b" l="l" r="r" t="t"/>
              <a:pathLst>
                <a:path extrusionOk="0" h="10459" w="15412">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4492750" y="2772450"/>
              <a:ext cx="400450" cy="275600"/>
            </a:xfrm>
            <a:custGeom>
              <a:rect b="b" l="l" r="r" t="t"/>
              <a:pathLst>
                <a:path extrusionOk="0" h="11024" w="16018">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4541500" y="2338925"/>
              <a:ext cx="473450" cy="642100"/>
            </a:xfrm>
            <a:custGeom>
              <a:rect b="b" l="l" r="r" t="t"/>
              <a:pathLst>
                <a:path extrusionOk="0" h="25684" w="18938">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4534275" y="2331850"/>
              <a:ext cx="476000" cy="656200"/>
            </a:xfrm>
            <a:custGeom>
              <a:rect b="b" l="l" r="r" t="t"/>
              <a:pathLst>
                <a:path extrusionOk="0" h="26248" w="1904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4581175" y="2183300"/>
              <a:ext cx="498075" cy="486200"/>
            </a:xfrm>
            <a:custGeom>
              <a:rect b="b" l="l" r="r" t="t"/>
              <a:pathLst>
                <a:path extrusionOk="0" h="19448" w="19923">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4577850" y="2176275"/>
              <a:ext cx="508925" cy="500275"/>
            </a:xfrm>
            <a:custGeom>
              <a:rect b="b" l="l" r="r" t="t"/>
              <a:pathLst>
                <a:path extrusionOk="0" h="20011" w="20357">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032475" y="2518475"/>
              <a:ext cx="18975" cy="59825"/>
            </a:xfrm>
            <a:custGeom>
              <a:rect b="b" l="l" r="r" t="t"/>
              <a:pathLst>
                <a:path extrusionOk="0" h="2393" w="759">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4654750" y="2334100"/>
              <a:ext cx="383075" cy="161700"/>
            </a:xfrm>
            <a:custGeom>
              <a:rect b="b" l="l" r="r" t="t"/>
              <a:pathLst>
                <a:path extrusionOk="0" h="6468" w="15323">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4863275" y="2453825"/>
              <a:ext cx="138100" cy="143650"/>
            </a:xfrm>
            <a:custGeom>
              <a:rect b="b" l="l" r="r" t="t"/>
              <a:pathLst>
                <a:path extrusionOk="0" h="5746" w="5524">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4655275" y="2705725"/>
              <a:ext cx="171975" cy="50150"/>
            </a:xfrm>
            <a:custGeom>
              <a:rect b="b" l="l" r="r" t="t"/>
              <a:pathLst>
                <a:path extrusionOk="0" h="2006" w="6879">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4616275" y="2610500"/>
              <a:ext cx="131400" cy="48675"/>
            </a:xfrm>
            <a:custGeom>
              <a:rect b="b" l="l" r="r" t="t"/>
              <a:pathLst>
                <a:path extrusionOk="0" h="1947" w="5256">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4716300" y="2600225"/>
              <a:ext cx="54075" cy="29575"/>
            </a:xfrm>
            <a:custGeom>
              <a:rect b="b" l="l" r="r" t="t"/>
              <a:pathLst>
                <a:path extrusionOk="0" h="1183" w="2163">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4572350" y="2527500"/>
              <a:ext cx="79800" cy="72050"/>
            </a:xfrm>
            <a:custGeom>
              <a:rect b="b" l="l" r="r" t="t"/>
              <a:pathLst>
                <a:path extrusionOk="0" h="2882" w="3192">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4565250" y="2520400"/>
              <a:ext cx="94400" cy="86225"/>
            </a:xfrm>
            <a:custGeom>
              <a:rect b="b" l="l" r="r" t="t"/>
              <a:pathLst>
                <a:path extrusionOk="0" h="3449" w="3776">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4638400" y="2478975"/>
              <a:ext cx="27625" cy="40900"/>
            </a:xfrm>
            <a:custGeom>
              <a:rect b="b" l="l" r="r" t="t"/>
              <a:pathLst>
                <a:path extrusionOk="0" h="1636" w="1105">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4706025" y="2513300"/>
              <a:ext cx="27625" cy="40900"/>
            </a:xfrm>
            <a:custGeom>
              <a:rect b="b" l="l" r="r" t="t"/>
              <a:pathLst>
                <a:path extrusionOk="0" h="1636" w="1105">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4733625" y="2464000"/>
              <a:ext cx="39000" cy="56675"/>
            </a:xfrm>
            <a:custGeom>
              <a:rect b="b" l="l" r="r" t="t"/>
              <a:pathLst>
                <a:path extrusionOk="0" h="2267" w="1560">
                  <a:moveTo>
                    <a:pt x="1" y="0"/>
                  </a:moveTo>
                  <a:lnTo>
                    <a:pt x="1418" y="2267"/>
                  </a:lnTo>
                  <a:cubicBezTo>
                    <a:pt x="1559" y="142"/>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4724650" y="2456925"/>
              <a:ext cx="55425" cy="70825"/>
            </a:xfrm>
            <a:custGeom>
              <a:rect b="b" l="l" r="r" t="t"/>
              <a:pathLst>
                <a:path extrusionOk="0" h="2833" w="2217">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4648650" y="2429275"/>
              <a:ext cx="49600" cy="20600"/>
            </a:xfrm>
            <a:custGeom>
              <a:rect b="b" l="l" r="r" t="t"/>
              <a:pathLst>
                <a:path extrusionOk="0" h="824" w="1984">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4639550" y="2422200"/>
              <a:ext cx="67475" cy="34725"/>
            </a:xfrm>
            <a:custGeom>
              <a:rect b="b" l="l" r="r" t="t"/>
              <a:pathLst>
                <a:path extrusionOk="0" h="1389" w="2699">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3243525" y="1029425"/>
              <a:ext cx="744700" cy="1174425"/>
            </a:xfrm>
            <a:custGeom>
              <a:rect b="b" l="l" r="r" t="t"/>
              <a:pathLst>
                <a:path extrusionOk="0" h="46977" w="29788">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3234300" y="1022500"/>
              <a:ext cx="763150" cy="1188425"/>
            </a:xfrm>
            <a:custGeom>
              <a:rect b="b" l="l" r="r" t="t"/>
              <a:pathLst>
                <a:path extrusionOk="0" h="47537" w="30526">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3243525" y="999075"/>
              <a:ext cx="744700" cy="1174425"/>
            </a:xfrm>
            <a:custGeom>
              <a:rect b="b" l="l" r="r" t="t"/>
              <a:pathLst>
                <a:path extrusionOk="0" h="46977" w="29788">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234300" y="992150"/>
              <a:ext cx="763150" cy="1188450"/>
            </a:xfrm>
            <a:custGeom>
              <a:rect b="b" l="l" r="r" t="t"/>
              <a:pathLst>
                <a:path extrusionOk="0" h="47538" w="30526">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2827675" y="2093775"/>
              <a:ext cx="1514525" cy="1514525"/>
            </a:xfrm>
            <a:custGeom>
              <a:rect b="b" l="l" r="r" t="t"/>
              <a:pathLst>
                <a:path extrusionOk="0" h="60581" w="60581">
                  <a:moveTo>
                    <a:pt x="1" y="1"/>
                  </a:moveTo>
                  <a:lnTo>
                    <a:pt x="1" y="60581"/>
                  </a:lnTo>
                  <a:lnTo>
                    <a:pt x="60580" y="60581"/>
                  </a:lnTo>
                  <a:lnTo>
                    <a:pt x="605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2820625" y="2086725"/>
              <a:ext cx="1528625" cy="1528650"/>
            </a:xfrm>
            <a:custGeom>
              <a:rect b="b" l="l" r="r" t="t"/>
              <a:pathLst>
                <a:path extrusionOk="0" h="61146" w="61145">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2898100" y="2164225"/>
              <a:ext cx="1373650" cy="1373625"/>
            </a:xfrm>
            <a:custGeom>
              <a:rect b="b" l="l" r="r" t="t"/>
              <a:pathLst>
                <a:path extrusionOk="0" h="54945" w="54946">
                  <a:moveTo>
                    <a:pt x="1" y="0"/>
                  </a:moveTo>
                  <a:lnTo>
                    <a:pt x="1" y="54945"/>
                  </a:lnTo>
                  <a:lnTo>
                    <a:pt x="54945" y="54945"/>
                  </a:lnTo>
                  <a:lnTo>
                    <a:pt x="54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2891050" y="2157150"/>
              <a:ext cx="1387775" cy="1387800"/>
            </a:xfrm>
            <a:custGeom>
              <a:rect b="b" l="l" r="r" t="t"/>
              <a:pathLst>
                <a:path extrusionOk="0" h="55512" w="55511">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2898100" y="2600550"/>
              <a:ext cx="1373650" cy="937325"/>
            </a:xfrm>
            <a:custGeom>
              <a:rect b="b" l="l" r="r" t="t"/>
              <a:pathLst>
                <a:path extrusionOk="0" h="37493" w="54946">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2891050" y="2593475"/>
              <a:ext cx="1387775" cy="951475"/>
            </a:xfrm>
            <a:custGeom>
              <a:rect b="b" l="l" r="r" t="t"/>
              <a:pathLst>
                <a:path extrusionOk="0" h="38059" w="55511">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3234175" y="2360675"/>
              <a:ext cx="346675" cy="346650"/>
            </a:xfrm>
            <a:custGeom>
              <a:rect b="b" l="l" r="r" t="t"/>
              <a:pathLst>
                <a:path extrusionOk="0" h="13866" w="13867">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3227100" y="2353600"/>
              <a:ext cx="360800" cy="360775"/>
            </a:xfrm>
            <a:custGeom>
              <a:rect b="b" l="l" r="r" t="t"/>
              <a:pathLst>
                <a:path extrusionOk="0" h="14431" w="14432">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3513700" y="2949125"/>
              <a:ext cx="1528500" cy="720675"/>
            </a:xfrm>
            <a:custGeom>
              <a:rect b="b" l="l" r="r" t="t"/>
              <a:pathLst>
                <a:path extrusionOk="0" h="28827" w="6114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3506125" y="2942150"/>
              <a:ext cx="1544150" cy="734750"/>
            </a:xfrm>
            <a:custGeom>
              <a:rect b="b" l="l" r="r" t="t"/>
              <a:pathLst>
                <a:path extrusionOk="0" h="29390" w="61766">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
            <p:cNvSpPr/>
            <p:nvPr/>
          </p:nvSpPr>
          <p:spPr>
            <a:xfrm>
              <a:off x="4416950" y="2923850"/>
              <a:ext cx="632475" cy="586425"/>
            </a:xfrm>
            <a:custGeom>
              <a:rect b="b" l="l" r="r" t="t"/>
              <a:pathLst>
                <a:path extrusionOk="0" h="23457" w="25299">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0"/>
            <p:cNvSpPr/>
            <p:nvPr/>
          </p:nvSpPr>
          <p:spPr>
            <a:xfrm>
              <a:off x="4409750" y="2916800"/>
              <a:ext cx="647150" cy="600550"/>
            </a:xfrm>
            <a:custGeom>
              <a:rect b="b" l="l" r="r" t="t"/>
              <a:pathLst>
                <a:path extrusionOk="0" h="24022" w="25886">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4416950" y="3305775"/>
              <a:ext cx="265150" cy="204500"/>
            </a:xfrm>
            <a:custGeom>
              <a:rect b="b" l="l" r="r" t="t"/>
              <a:pathLst>
                <a:path extrusionOk="0" h="8180" w="10606">
                  <a:moveTo>
                    <a:pt x="1992" y="1"/>
                  </a:moveTo>
                  <a:lnTo>
                    <a:pt x="0" y="1998"/>
                  </a:lnTo>
                  <a:lnTo>
                    <a:pt x="8588" y="8179"/>
                  </a:lnTo>
                  <a:lnTo>
                    <a:pt x="10605" y="6279"/>
                  </a:lnTo>
                  <a:lnTo>
                    <a:pt x="19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4409750" y="3298750"/>
              <a:ext cx="280425" cy="218600"/>
            </a:xfrm>
            <a:custGeom>
              <a:rect b="b" l="l" r="r" t="t"/>
              <a:pathLst>
                <a:path extrusionOk="0" h="8744" w="11217">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3250625" y="3574150"/>
              <a:ext cx="107125" cy="70225"/>
            </a:xfrm>
            <a:custGeom>
              <a:rect b="b" l="l" r="r" t="t"/>
              <a:pathLst>
                <a:path extrusionOk="0" h="2809" w="4285">
                  <a:moveTo>
                    <a:pt x="1009" y="1"/>
                  </a:moveTo>
                  <a:lnTo>
                    <a:pt x="1" y="219"/>
                  </a:lnTo>
                  <a:lnTo>
                    <a:pt x="2179" y="2573"/>
                  </a:lnTo>
                  <a:lnTo>
                    <a:pt x="4284" y="2808"/>
                  </a:lnTo>
                  <a:lnTo>
                    <a:pt x="10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3241750" y="3567075"/>
              <a:ext cx="125550" cy="84350"/>
            </a:xfrm>
            <a:custGeom>
              <a:rect b="b" l="l" r="r" t="t"/>
              <a:pathLst>
                <a:path extrusionOk="0" h="3374" w="5022">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353000" y="3574150"/>
              <a:ext cx="107075" cy="70225"/>
            </a:xfrm>
            <a:custGeom>
              <a:rect b="b" l="l" r="r" t="t"/>
              <a:pathLst>
                <a:path extrusionOk="0" h="2809" w="4283">
                  <a:moveTo>
                    <a:pt x="1008" y="1"/>
                  </a:moveTo>
                  <a:lnTo>
                    <a:pt x="0" y="219"/>
                  </a:lnTo>
                  <a:lnTo>
                    <a:pt x="2177" y="2573"/>
                  </a:lnTo>
                  <a:lnTo>
                    <a:pt x="4282" y="2808"/>
                  </a:lnTo>
                  <a:lnTo>
                    <a:pt x="10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344075" y="3567075"/>
              <a:ext cx="125575" cy="84350"/>
            </a:xfrm>
            <a:custGeom>
              <a:rect b="b" l="l" r="r" t="t"/>
              <a:pathLst>
                <a:path extrusionOk="0" h="3374" w="5023">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3296300" y="3565375"/>
              <a:ext cx="114075" cy="84825"/>
            </a:xfrm>
            <a:custGeom>
              <a:rect b="b" l="l" r="r" t="t"/>
              <a:pathLst>
                <a:path extrusionOk="0" h="3393" w="4563">
                  <a:moveTo>
                    <a:pt x="1" y="1"/>
                  </a:moveTo>
                  <a:lnTo>
                    <a:pt x="2457" y="3159"/>
                  </a:lnTo>
                  <a:lnTo>
                    <a:pt x="3276" y="3393"/>
                  </a:lnTo>
                  <a:lnTo>
                    <a:pt x="4562" y="3159"/>
                  </a:lnTo>
                  <a:lnTo>
                    <a:pt x="15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287125" y="3558325"/>
              <a:ext cx="132250" cy="98950"/>
            </a:xfrm>
            <a:custGeom>
              <a:rect b="b" l="l" r="r" t="t"/>
              <a:pathLst>
                <a:path extrusionOk="0" h="3958" w="529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229050" y="3579625"/>
              <a:ext cx="76050" cy="58875"/>
            </a:xfrm>
            <a:custGeom>
              <a:rect b="b" l="l" r="r" t="t"/>
              <a:pathLst>
                <a:path extrusionOk="0" h="2355" w="3042">
                  <a:moveTo>
                    <a:pt x="864" y="0"/>
                  </a:moveTo>
                  <a:lnTo>
                    <a:pt x="1" y="249"/>
                  </a:lnTo>
                  <a:lnTo>
                    <a:pt x="1053" y="2238"/>
                  </a:lnTo>
                  <a:lnTo>
                    <a:pt x="3042" y="2354"/>
                  </a:lnTo>
                  <a:lnTo>
                    <a:pt x="8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220700" y="3572575"/>
              <a:ext cx="93800" cy="73050"/>
            </a:xfrm>
            <a:custGeom>
              <a:rect b="b" l="l" r="r" t="t"/>
              <a:pathLst>
                <a:path extrusionOk="0" h="2922" w="3752">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30"/>
          <p:cNvSpPr txBox="1"/>
          <p:nvPr/>
        </p:nvSpPr>
        <p:spPr>
          <a:xfrm>
            <a:off x="4039000" y="877875"/>
            <a:ext cx="4880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Data can be hidden in any image, audio, or video using the steganography technique. The primary goal of steganography is to conceal the path of communication between sender and receiver by encoding data in picture, audio, or video.</a:t>
            </a:r>
            <a:endParaRPr>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The goal of our project is to develop a website which can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Encrypt the data </a:t>
            </a:r>
            <a:r>
              <a:rPr lang="en">
                <a:latin typeface="DM Sans"/>
                <a:ea typeface="DM Sans"/>
                <a:cs typeface="DM Sans"/>
                <a:sym typeface="DM Sans"/>
              </a:rPr>
              <a:t>entered</a:t>
            </a:r>
            <a:r>
              <a:rPr lang="en">
                <a:latin typeface="DM Sans"/>
                <a:ea typeface="DM Sans"/>
                <a:cs typeface="DM Sans"/>
                <a:sym typeface="DM Sans"/>
              </a:rPr>
              <a:t> by user into image  using Steganography.</a:t>
            </a:r>
            <a:endParaRPr>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We will also offer the ability to save encrypted images in</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IPFS which  is  P2P (Peer-to-Peer) network model for file sharing that is decentralized and distributed across many computers or nodes. Files are broken down into different parts and stored across a network of nodes, that track the file by hashes. When the parts are assembled together, based on their hash value, it recreates the original file.</a:t>
            </a:r>
            <a:endParaRPr>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31"/>
          <p:cNvPicPr preferRelativeResize="0"/>
          <p:nvPr/>
        </p:nvPicPr>
        <p:blipFill>
          <a:blip r:embed="rId3">
            <a:alphaModFix/>
          </a:blip>
          <a:stretch>
            <a:fillRect/>
          </a:stretch>
        </p:blipFill>
        <p:spPr>
          <a:xfrm>
            <a:off x="152400" y="152400"/>
            <a:ext cx="8839200" cy="4774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2"/>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a:t>
            </a:r>
            <a:endParaRPr/>
          </a:p>
        </p:txBody>
      </p:sp>
      <p:sp>
        <p:nvSpPr>
          <p:cNvPr id="613" name="Google Shape;613;p32"/>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2176475" y="2041538"/>
            <a:ext cx="1038380" cy="1058741"/>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txBox="1"/>
          <p:nvPr>
            <p:ph type="title"/>
          </p:nvPr>
        </p:nvSpPr>
        <p:spPr>
          <a:xfrm>
            <a:off x="1636800" y="3179763"/>
            <a:ext cx="21177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a:t>
            </a:r>
            <a:endParaRPr/>
          </a:p>
        </p:txBody>
      </p:sp>
      <p:sp>
        <p:nvSpPr>
          <p:cNvPr id="616" name="Google Shape;616;p32"/>
          <p:cNvSpPr txBox="1"/>
          <p:nvPr>
            <p:ph type="title"/>
          </p:nvPr>
        </p:nvSpPr>
        <p:spPr>
          <a:xfrm>
            <a:off x="1636800" y="3526513"/>
            <a:ext cx="2117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
        <p:nvSpPr>
          <p:cNvPr id="617" name="Google Shape;617;p32"/>
          <p:cNvSpPr txBox="1"/>
          <p:nvPr/>
        </p:nvSpPr>
        <p:spPr>
          <a:xfrm>
            <a:off x="4714125" y="1717450"/>
            <a:ext cx="42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618" name="Google Shape;618;p32"/>
          <p:cNvSpPr txBox="1"/>
          <p:nvPr/>
        </p:nvSpPr>
        <p:spPr>
          <a:xfrm>
            <a:off x="4536475" y="1409500"/>
            <a:ext cx="44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619" name="Google Shape;619;p32"/>
          <p:cNvSpPr txBox="1"/>
          <p:nvPr/>
        </p:nvSpPr>
        <p:spPr>
          <a:xfrm>
            <a:off x="4299550" y="1103725"/>
            <a:ext cx="4595700" cy="3663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This will help creating </a:t>
            </a:r>
            <a:r>
              <a:rPr lang="en">
                <a:latin typeface="DM Sans"/>
                <a:ea typeface="DM Sans"/>
                <a:cs typeface="DM Sans"/>
                <a:sym typeface="DM Sans"/>
              </a:rPr>
              <a:t>confidential</a:t>
            </a:r>
            <a:r>
              <a:rPr lang="en">
                <a:latin typeface="DM Sans"/>
                <a:ea typeface="DM Sans"/>
                <a:cs typeface="DM Sans"/>
                <a:sym typeface="DM Sans"/>
              </a:rPr>
              <a:t> </a:t>
            </a:r>
            <a:r>
              <a:rPr lang="en">
                <a:latin typeface="DM Sans"/>
                <a:ea typeface="DM Sans"/>
                <a:cs typeface="DM Sans"/>
                <a:sym typeface="DM Sans"/>
              </a:rPr>
              <a:t>channel</a:t>
            </a:r>
            <a:r>
              <a:rPr lang="en">
                <a:latin typeface="DM Sans"/>
                <a:ea typeface="DM Sans"/>
                <a:cs typeface="DM Sans"/>
                <a:sym typeface="DM Sans"/>
              </a:rPr>
              <a:t> between the sender and </a:t>
            </a:r>
            <a:r>
              <a:rPr lang="en">
                <a:latin typeface="DM Sans"/>
                <a:ea typeface="DM Sans"/>
                <a:cs typeface="DM Sans"/>
                <a:sym typeface="DM Sans"/>
              </a:rPr>
              <a:t>receiver</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solidFill>
                  <a:schemeClr val="dk1"/>
                </a:solidFill>
                <a:highlight>
                  <a:srgbClr val="FFFFFF"/>
                </a:highlight>
                <a:latin typeface="DM Sans"/>
                <a:ea typeface="DM Sans"/>
                <a:cs typeface="DM Sans"/>
                <a:sym typeface="DM Sans"/>
              </a:rPr>
              <a:t>Steganography can be generally used to perform watermarking. Although the concept of watermarking is not certainly steganography. There are several steganographic approaches that are being utilized to save watermarks in data.</a:t>
            </a:r>
            <a:r>
              <a:rPr lang="en">
                <a:latin typeface="DM Sans"/>
                <a:ea typeface="DM Sans"/>
                <a:cs typeface="DM Sans"/>
                <a:sym typeface="DM Sans"/>
              </a:rPr>
              <a:t>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solidFill>
                  <a:schemeClr val="dk1"/>
                </a:solidFill>
                <a:highlight>
                  <a:srgbClr val="FFFFFF"/>
                </a:highlight>
                <a:latin typeface="DM Sans"/>
                <a:ea typeface="DM Sans"/>
                <a:cs typeface="DM Sans"/>
                <a:sym typeface="DM Sans"/>
              </a:rPr>
              <a:t> In current e-commerce transactions, some users are secured by a username and password, with no real approach of checking that the user is the actual card holder.</a:t>
            </a:r>
            <a:endParaRPr>
              <a:latin typeface="DM Sans"/>
              <a:ea typeface="DM Sans"/>
              <a:cs typeface="DM Sans"/>
              <a:sym typeface="DM Sans"/>
            </a:endParaRPr>
          </a:p>
          <a:p>
            <a:pPr indent="-330200" lvl="0" marL="457200" rtl="0" algn="l">
              <a:spcBef>
                <a:spcPts val="0"/>
              </a:spcBef>
              <a:spcAft>
                <a:spcPts val="0"/>
              </a:spcAft>
              <a:buSzPts val="1600"/>
              <a:buFont typeface="DM Sans"/>
              <a:buAutoNum type="arabicPeriod"/>
            </a:pPr>
            <a:r>
              <a:rPr lang="en">
                <a:solidFill>
                  <a:schemeClr val="dk1"/>
                </a:solidFill>
                <a:highlight>
                  <a:srgbClr val="FFFFFF"/>
                </a:highlight>
                <a:latin typeface="DM Sans"/>
                <a:ea typeface="DM Sans"/>
                <a:cs typeface="DM Sans"/>
                <a:sym typeface="DM Sans"/>
              </a:rPr>
              <a:t>Biometric finger print browsing, connected with specific session IDs installed into the fingerprint images through steganography , etc. </a:t>
            </a:r>
            <a:endParaRPr>
              <a:solidFill>
                <a:schemeClr val="dk1"/>
              </a:solidFill>
              <a:highlight>
                <a:srgbClr val="FFFFFF"/>
              </a:highlight>
              <a:latin typeface="DM Sans"/>
              <a:ea typeface="DM Sans"/>
              <a:cs typeface="DM Sans"/>
              <a:sym typeface="DM Sans"/>
            </a:endParaRPr>
          </a:p>
          <a:p>
            <a:pPr indent="0" lvl="0" marL="457200" rtl="0" algn="l">
              <a:spcBef>
                <a:spcPts val="0"/>
              </a:spcBef>
              <a:spcAft>
                <a:spcPts val="0"/>
              </a:spcAft>
              <a:buNone/>
            </a:pPr>
            <a:r>
              <a:t/>
            </a:r>
            <a:endParaRPr>
              <a:solidFill>
                <a:schemeClr val="dk1"/>
              </a:solidFill>
              <a:highlight>
                <a:srgbClr val="FFFFFF"/>
              </a:highlight>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grpSp>
        <p:nvGrpSpPr>
          <p:cNvPr id="625" name="Google Shape;625;p33"/>
          <p:cNvGrpSpPr/>
          <p:nvPr/>
        </p:nvGrpSpPr>
        <p:grpSpPr>
          <a:xfrm>
            <a:off x="4212685" y="1123941"/>
            <a:ext cx="3969045" cy="3713929"/>
            <a:chOff x="1088525" y="238125"/>
            <a:chExt cx="5597300" cy="5237525"/>
          </a:xfrm>
        </p:grpSpPr>
        <p:sp>
          <p:nvSpPr>
            <p:cNvPr id="626" name="Google Shape;626;p33"/>
            <p:cNvSpPr/>
            <p:nvPr/>
          </p:nvSpPr>
          <p:spPr>
            <a:xfrm>
              <a:off x="1088525" y="270525"/>
              <a:ext cx="5597300" cy="5205125"/>
            </a:xfrm>
            <a:custGeom>
              <a:rect b="b" l="l" r="r" t="t"/>
              <a:pathLst>
                <a:path extrusionOk="0" h="208205" w="223892">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160650" y="3225725"/>
              <a:ext cx="1723500" cy="1730375"/>
            </a:xfrm>
            <a:custGeom>
              <a:rect b="b" l="l" r="r" t="t"/>
              <a:pathLst>
                <a:path extrusionOk="0" h="69215" w="6894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4159325" y="3218675"/>
              <a:ext cx="1702075" cy="1744250"/>
            </a:xfrm>
            <a:custGeom>
              <a:rect b="b" l="l" r="r" t="t"/>
              <a:pathLst>
                <a:path extrusionOk="0" h="69770" w="68083">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4306150" y="3395675"/>
              <a:ext cx="669825" cy="253200"/>
            </a:xfrm>
            <a:custGeom>
              <a:rect b="b" l="l" r="r" t="t"/>
              <a:pathLst>
                <a:path extrusionOk="0" h="10128" w="26793">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4229475" y="3544550"/>
              <a:ext cx="47075" cy="44450"/>
            </a:xfrm>
            <a:custGeom>
              <a:rect b="b" l="l" r="r" t="t"/>
              <a:pathLst>
                <a:path extrusionOk="0" h="1778" w="1883">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5359875" y="4651200"/>
              <a:ext cx="73300" cy="53725"/>
            </a:xfrm>
            <a:custGeom>
              <a:rect b="b" l="l" r="r" t="t"/>
              <a:pathLst>
                <a:path extrusionOk="0" h="2149" w="2932">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4906300" y="3560700"/>
              <a:ext cx="617675" cy="1002575"/>
            </a:xfrm>
            <a:custGeom>
              <a:rect b="b" l="l" r="r" t="t"/>
              <a:pathLst>
                <a:path extrusionOk="0" h="40103" w="24707">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5408175" y="4048900"/>
              <a:ext cx="329375" cy="530475"/>
            </a:xfrm>
            <a:custGeom>
              <a:rect b="b" l="l" r="r" t="t"/>
              <a:pathLst>
                <a:path extrusionOk="0" h="21219" w="13175">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4085800" y="4414050"/>
              <a:ext cx="1354450" cy="551475"/>
            </a:xfrm>
            <a:custGeom>
              <a:rect b="b" l="l" r="r" t="t"/>
              <a:pathLst>
                <a:path extrusionOk="0" h="22059" w="54178">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4077575" y="4407200"/>
              <a:ext cx="1371300" cy="565475"/>
            </a:xfrm>
            <a:custGeom>
              <a:rect b="b" l="l" r="r" t="t"/>
              <a:pathLst>
                <a:path extrusionOk="0" h="22619" w="54852">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4558875" y="4129050"/>
              <a:ext cx="427725" cy="577025"/>
            </a:xfrm>
            <a:custGeom>
              <a:rect b="b" l="l" r="r" t="t"/>
              <a:pathLst>
                <a:path extrusionOk="0" h="23081" w="17109">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4569950" y="4121875"/>
              <a:ext cx="424725" cy="591350"/>
            </a:xfrm>
            <a:custGeom>
              <a:rect b="b" l="l" r="r" t="t"/>
              <a:pathLst>
                <a:path extrusionOk="0" h="23654" w="16989">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4452075" y="3594425"/>
              <a:ext cx="719225" cy="764800"/>
            </a:xfrm>
            <a:custGeom>
              <a:rect b="b" l="l" r="r" t="t"/>
              <a:pathLst>
                <a:path extrusionOk="0" h="30592" w="28769">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4447675" y="3587300"/>
              <a:ext cx="730850" cy="779075"/>
            </a:xfrm>
            <a:custGeom>
              <a:rect b="b" l="l" r="r" t="t"/>
              <a:pathLst>
                <a:path extrusionOk="0" h="31163" w="29234">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496625" y="3801125"/>
              <a:ext cx="144650" cy="182850"/>
            </a:xfrm>
            <a:custGeom>
              <a:rect b="b" l="l" r="r" t="t"/>
              <a:pathLst>
                <a:path extrusionOk="0" h="7314" w="5786">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554275" y="4018300"/>
              <a:ext cx="249125" cy="59550"/>
            </a:xfrm>
            <a:custGeom>
              <a:rect b="b" l="l" r="r" t="t"/>
              <a:pathLst>
                <a:path extrusionOk="0" h="2382" w="9965">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588400" y="4064250"/>
              <a:ext cx="132500" cy="113525"/>
            </a:xfrm>
            <a:custGeom>
              <a:rect b="b" l="l" r="r" t="t"/>
              <a:pathLst>
                <a:path extrusionOk="0" h="4541" w="530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584825" y="4057100"/>
              <a:ext cx="144925" cy="127825"/>
            </a:xfrm>
            <a:custGeom>
              <a:rect b="b" l="l" r="r" t="t"/>
              <a:pathLst>
                <a:path extrusionOk="0" h="5113" w="5797">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4729600" y="3818775"/>
              <a:ext cx="34450" cy="76250"/>
            </a:xfrm>
            <a:custGeom>
              <a:rect b="b" l="l" r="r" t="t"/>
              <a:pathLst>
                <a:path extrusionOk="0" h="3050" w="1378">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4570850" y="3776650"/>
              <a:ext cx="34425" cy="76225"/>
            </a:xfrm>
            <a:custGeom>
              <a:rect b="b" l="l" r="r" t="t"/>
              <a:pathLst>
                <a:path extrusionOk="0" h="3049" w="1377">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4543200" y="3684600"/>
              <a:ext cx="100175" cy="57875"/>
            </a:xfrm>
            <a:custGeom>
              <a:rect b="b" l="l" r="r" t="t"/>
              <a:pathLst>
                <a:path extrusionOk="0" h="2315" w="4007">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4710700" y="3741175"/>
              <a:ext cx="134650" cy="119825"/>
            </a:xfrm>
            <a:custGeom>
              <a:rect b="b" l="l" r="r" t="t"/>
              <a:pathLst>
                <a:path extrusionOk="0" h="4793" w="5386">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4665800" y="3238000"/>
              <a:ext cx="554125" cy="625400"/>
            </a:xfrm>
            <a:custGeom>
              <a:rect b="b" l="l" r="r" t="t"/>
              <a:pathLst>
                <a:path extrusionOk="0" h="25016" w="22165">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4657900" y="3230825"/>
              <a:ext cx="569625" cy="639700"/>
            </a:xfrm>
            <a:custGeom>
              <a:rect b="b" l="l" r="r" t="t"/>
              <a:pathLst>
                <a:path extrusionOk="0" h="25588" w="22785">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4753300" y="4026750"/>
              <a:ext cx="359575" cy="361375"/>
            </a:xfrm>
            <a:custGeom>
              <a:rect b="b" l="l" r="r" t="t"/>
              <a:pathLst>
                <a:path extrusionOk="0" h="14455" w="14383">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5007975" y="3789350"/>
              <a:ext cx="240725" cy="291875"/>
            </a:xfrm>
            <a:custGeom>
              <a:rect b="b" l="l" r="r" t="t"/>
              <a:pathLst>
                <a:path extrusionOk="0" h="11675" w="9629">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5000850" y="3782200"/>
              <a:ext cx="255000" cy="306200"/>
            </a:xfrm>
            <a:custGeom>
              <a:rect b="b" l="l" r="r" t="t"/>
              <a:pathLst>
                <a:path extrusionOk="0" h="12248" w="1020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4925000" y="3929775"/>
              <a:ext cx="418000" cy="1093600"/>
            </a:xfrm>
            <a:custGeom>
              <a:rect b="b" l="l" r="r" t="t"/>
              <a:pathLst>
                <a:path extrusionOk="0" h="43744" w="1672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4917900" y="3922650"/>
              <a:ext cx="425475" cy="1107900"/>
            </a:xfrm>
            <a:custGeom>
              <a:rect b="b" l="l" r="r" t="t"/>
              <a:pathLst>
                <a:path extrusionOk="0" h="44316" w="17019">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5225425" y="3995500"/>
              <a:ext cx="44525" cy="254150"/>
            </a:xfrm>
            <a:custGeom>
              <a:rect b="b" l="l" r="r" t="t"/>
              <a:pathLst>
                <a:path extrusionOk="0" h="10166" w="1781">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3513100" y="2761575"/>
              <a:ext cx="2568325" cy="2568325"/>
            </a:xfrm>
            <a:custGeom>
              <a:rect b="b" l="l" r="r" t="t"/>
              <a:pathLst>
                <a:path extrusionOk="0" h="102733" w="102733">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3505550" y="2754025"/>
              <a:ext cx="2583400" cy="2583400"/>
            </a:xfrm>
            <a:custGeom>
              <a:rect b="b" l="l" r="r" t="t"/>
              <a:pathLst>
                <a:path extrusionOk="0" h="103336" w="103336">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3513100" y="2706025"/>
              <a:ext cx="2568325" cy="2568325"/>
            </a:xfrm>
            <a:custGeom>
              <a:rect b="b" l="l" r="r" t="t"/>
              <a:pathLst>
                <a:path extrusionOk="0" h="102733" w="102733">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3505925" y="2698850"/>
              <a:ext cx="2582650" cy="2582675"/>
            </a:xfrm>
            <a:custGeom>
              <a:rect b="b" l="l" r="r" t="t"/>
              <a:pathLst>
                <a:path extrusionOk="0" h="103307" w="103306">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3795325" y="1958325"/>
              <a:ext cx="1615350" cy="655650"/>
            </a:xfrm>
            <a:custGeom>
              <a:rect b="b" l="l" r="r" t="t"/>
              <a:pathLst>
                <a:path extrusionOk="0" h="26226" w="64614">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790025" y="1950950"/>
              <a:ext cx="1628575" cy="670075"/>
            </a:xfrm>
            <a:custGeom>
              <a:rect b="b" l="l" r="r" t="t"/>
              <a:pathLst>
                <a:path extrusionOk="0" h="26803" w="65143">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4289425" y="1687300"/>
              <a:ext cx="401700" cy="627925"/>
            </a:xfrm>
            <a:custGeom>
              <a:rect b="b" l="l" r="r" t="t"/>
              <a:pathLst>
                <a:path extrusionOk="0" h="25117" w="16068">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4280900" y="1680150"/>
              <a:ext cx="417425" cy="642250"/>
            </a:xfrm>
            <a:custGeom>
              <a:rect b="b" l="l" r="r" t="t"/>
              <a:pathLst>
                <a:path extrusionOk="0" h="25690" w="16697">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4006250" y="1433125"/>
              <a:ext cx="156075" cy="236750"/>
            </a:xfrm>
            <a:custGeom>
              <a:rect b="b" l="l" r="r" t="t"/>
              <a:pathLst>
                <a:path extrusionOk="0" h="9470" w="6243">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3998525" y="1425975"/>
              <a:ext cx="171050" cy="251075"/>
            </a:xfrm>
            <a:custGeom>
              <a:rect b="b" l="l" r="r" t="t"/>
              <a:pathLst>
                <a:path extrusionOk="0" h="10043" w="6842">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3786425" y="639000"/>
              <a:ext cx="1178075" cy="895675"/>
            </a:xfrm>
            <a:custGeom>
              <a:rect b="b" l="l" r="r" t="t"/>
              <a:pathLst>
                <a:path extrusionOk="0" h="35827" w="47123">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3780700" y="631800"/>
              <a:ext cx="1188200" cy="910025"/>
            </a:xfrm>
            <a:custGeom>
              <a:rect b="b" l="l" r="r" t="t"/>
              <a:pathLst>
                <a:path extrusionOk="0" h="36401" w="47528">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4049600" y="1095975"/>
              <a:ext cx="848475" cy="906800"/>
            </a:xfrm>
            <a:custGeom>
              <a:rect b="b" l="l" r="r" t="t"/>
              <a:pathLst>
                <a:path extrusionOk="0" h="36272" w="33939">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4042400" y="1088725"/>
              <a:ext cx="852950" cy="921250"/>
            </a:xfrm>
            <a:custGeom>
              <a:rect b="b" l="l" r="r" t="t"/>
              <a:pathLst>
                <a:path extrusionOk="0" h="36850" w="34118">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4242050" y="1515525"/>
              <a:ext cx="231500" cy="230125"/>
            </a:xfrm>
            <a:custGeom>
              <a:rect b="b" l="l" r="r" t="t"/>
              <a:pathLst>
                <a:path extrusionOk="0" h="9205" w="926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4298625" y="1763925"/>
              <a:ext cx="204100" cy="57200"/>
            </a:xfrm>
            <a:custGeom>
              <a:rect b="b" l="l" r="r" t="t"/>
              <a:pathLst>
                <a:path extrusionOk="0" h="2288" w="8164">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4363200" y="1789925"/>
              <a:ext cx="101700" cy="83725"/>
            </a:xfrm>
            <a:custGeom>
              <a:rect b="b" l="l" r="r" t="t"/>
              <a:pathLst>
                <a:path extrusionOk="0" h="3349" w="4068">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4474400" y="1502375"/>
              <a:ext cx="37600" cy="57800"/>
            </a:xfrm>
            <a:custGeom>
              <a:rect b="b" l="l" r="r" t="t"/>
              <a:pathLst>
                <a:path extrusionOk="0" h="2312" w="1504">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4202750" y="1531275"/>
              <a:ext cx="37600" cy="57800"/>
            </a:xfrm>
            <a:custGeom>
              <a:rect b="b" l="l" r="r" t="t"/>
              <a:pathLst>
                <a:path extrusionOk="0" h="2312" w="1504">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4108225" y="1360950"/>
              <a:ext cx="149500" cy="100675"/>
            </a:xfrm>
            <a:custGeom>
              <a:rect b="b" l="l" r="r" t="t"/>
              <a:pathLst>
                <a:path extrusionOk="0" h="4027" w="598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4382850" y="1341425"/>
              <a:ext cx="187775" cy="82650"/>
            </a:xfrm>
            <a:custGeom>
              <a:rect b="b" l="l" r="r" t="t"/>
              <a:pathLst>
                <a:path extrusionOk="0" h="3306" w="7511">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4062475" y="1515400"/>
              <a:ext cx="728425" cy="754125"/>
            </a:xfrm>
            <a:custGeom>
              <a:rect b="b" l="l" r="r" t="t"/>
              <a:pathLst>
                <a:path extrusionOk="0" h="30165" w="29137">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4760575" y="1388150"/>
              <a:ext cx="82875" cy="141925"/>
            </a:xfrm>
            <a:custGeom>
              <a:rect b="b" l="l" r="r" t="t"/>
              <a:pathLst>
                <a:path extrusionOk="0" h="5677" w="3315">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4443700" y="2255200"/>
              <a:ext cx="94050" cy="387075"/>
            </a:xfrm>
            <a:custGeom>
              <a:rect b="b" l="l" r="r" t="t"/>
              <a:pathLst>
                <a:path extrusionOk="0" h="15483" w="3762">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4552400" y="1810475"/>
              <a:ext cx="439250" cy="830475"/>
            </a:xfrm>
            <a:custGeom>
              <a:rect b="b" l="l" r="r" t="t"/>
              <a:pathLst>
                <a:path extrusionOk="0" h="33219" w="1757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4545250" y="1803500"/>
              <a:ext cx="453175" cy="844575"/>
            </a:xfrm>
            <a:custGeom>
              <a:rect b="b" l="l" r="r" t="t"/>
              <a:pathLst>
                <a:path extrusionOk="0" h="33783" w="18127">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804375" y="1974800"/>
              <a:ext cx="69525" cy="78000"/>
            </a:xfrm>
            <a:custGeom>
              <a:rect b="b" l="l" r="r" t="t"/>
              <a:pathLst>
                <a:path extrusionOk="0" h="3120" w="2781">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48225" y="1983475"/>
              <a:ext cx="131575" cy="104025"/>
            </a:xfrm>
            <a:custGeom>
              <a:rect b="b" l="l" r="r" t="t"/>
              <a:pathLst>
                <a:path extrusionOk="0" h="4161" w="5263">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576225" y="2055875"/>
              <a:ext cx="128450" cy="95175"/>
            </a:xfrm>
            <a:custGeom>
              <a:rect b="b" l="l" r="r" t="t"/>
              <a:pathLst>
                <a:path extrusionOk="0" h="3807" w="5138">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597075" y="2168500"/>
              <a:ext cx="55600" cy="98150"/>
            </a:xfrm>
            <a:custGeom>
              <a:rect b="b" l="l" r="r" t="t"/>
              <a:pathLst>
                <a:path extrusionOk="0" h="3926" w="2224">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3175150" y="300825"/>
              <a:ext cx="2568325" cy="2568325"/>
            </a:xfrm>
            <a:custGeom>
              <a:rect b="b" l="l" r="r" t="t"/>
              <a:pathLst>
                <a:path extrusionOk="0" h="102733" w="102733">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3167625" y="293300"/>
              <a:ext cx="2583400" cy="2583375"/>
            </a:xfrm>
            <a:custGeom>
              <a:rect b="b" l="l" r="r" t="t"/>
              <a:pathLst>
                <a:path extrusionOk="0" h="103335" w="103336">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3175150" y="245275"/>
              <a:ext cx="2568325" cy="2568350"/>
            </a:xfrm>
            <a:custGeom>
              <a:rect b="b" l="l" r="r" t="t"/>
              <a:pathLst>
                <a:path extrusionOk="0" h="102734" w="102733">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3167975" y="238125"/>
              <a:ext cx="2582675" cy="2582650"/>
            </a:xfrm>
            <a:custGeom>
              <a:rect b="b" l="l" r="r" t="t"/>
              <a:pathLst>
                <a:path extrusionOk="0" h="103306" w="103307">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1545975" y="3288100"/>
              <a:ext cx="912125" cy="845400"/>
            </a:xfrm>
            <a:custGeom>
              <a:rect b="b" l="l" r="r" t="t"/>
              <a:pathLst>
                <a:path extrusionOk="0" h="33816" w="36485">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1535000" y="3278675"/>
              <a:ext cx="935700" cy="864350"/>
            </a:xfrm>
            <a:custGeom>
              <a:rect b="b" l="l" r="r" t="t"/>
              <a:pathLst>
                <a:path extrusionOk="0" h="34574" w="37428">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2218250" y="3556350"/>
              <a:ext cx="104375" cy="173675"/>
            </a:xfrm>
            <a:custGeom>
              <a:rect b="b" l="l" r="r" t="t"/>
              <a:pathLst>
                <a:path extrusionOk="0" h="6947" w="4175">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2210150" y="3549200"/>
              <a:ext cx="121000" cy="187975"/>
            </a:xfrm>
            <a:custGeom>
              <a:rect b="b" l="l" r="r" t="t"/>
              <a:pathLst>
                <a:path extrusionOk="0" h="7519" w="484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2067825" y="3350700"/>
              <a:ext cx="254800" cy="319250"/>
            </a:xfrm>
            <a:custGeom>
              <a:rect b="b" l="l" r="r" t="t"/>
              <a:pathLst>
                <a:path extrusionOk="0" h="12770" w="10192">
                  <a:moveTo>
                    <a:pt x="3439" y="0"/>
                  </a:moveTo>
                  <a:lnTo>
                    <a:pt x="0" y="4788"/>
                  </a:lnTo>
                  <a:lnTo>
                    <a:pt x="4421" y="12770"/>
                  </a:lnTo>
                  <a:lnTo>
                    <a:pt x="10191" y="8227"/>
                  </a:lnTo>
                  <a:lnTo>
                    <a:pt x="34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2060225" y="3343525"/>
              <a:ext cx="270500" cy="333600"/>
            </a:xfrm>
            <a:custGeom>
              <a:rect b="b" l="l" r="r" t="t"/>
              <a:pathLst>
                <a:path extrusionOk="0" h="13344" w="1082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2021775" y="2902500"/>
              <a:ext cx="325425" cy="627250"/>
            </a:xfrm>
            <a:custGeom>
              <a:rect b="b" l="l" r="r" t="t"/>
              <a:pathLst>
                <a:path extrusionOk="0" h="25090" w="13017">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2014550" y="2895325"/>
              <a:ext cx="340375" cy="641600"/>
            </a:xfrm>
            <a:custGeom>
              <a:rect b="b" l="l" r="r" t="t"/>
              <a:pathLst>
                <a:path extrusionOk="0" h="25664" w="13615">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1914325" y="3172675"/>
              <a:ext cx="297775" cy="571325"/>
            </a:xfrm>
            <a:custGeom>
              <a:rect b="b" l="l" r="r" t="t"/>
              <a:pathLst>
                <a:path extrusionOk="0" h="22853" w="11911">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1907000" y="3165500"/>
              <a:ext cx="312925" cy="585675"/>
            </a:xfrm>
            <a:custGeom>
              <a:rect b="b" l="l" r="r" t="t"/>
              <a:pathLst>
                <a:path extrusionOk="0" h="23427" w="12517">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1969575" y="2394475"/>
              <a:ext cx="976200" cy="1016300"/>
            </a:xfrm>
            <a:custGeom>
              <a:rect b="b" l="l" r="r" t="t"/>
              <a:pathLst>
                <a:path extrusionOk="0" h="40652" w="39048">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1962275" y="2387325"/>
              <a:ext cx="950425" cy="1030625"/>
            </a:xfrm>
            <a:custGeom>
              <a:rect b="b" l="l" r="r" t="t"/>
              <a:pathLst>
                <a:path extrusionOk="0" h="41225" w="38017">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2497050" y="2844875"/>
              <a:ext cx="84125" cy="221225"/>
            </a:xfrm>
            <a:custGeom>
              <a:rect b="b" l="l" r="r" t="t"/>
              <a:pathLst>
                <a:path extrusionOk="0" h="8849" w="3365">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2468225" y="2849175"/>
              <a:ext cx="209250" cy="296275"/>
            </a:xfrm>
            <a:custGeom>
              <a:rect b="b" l="l" r="r" t="t"/>
              <a:pathLst>
                <a:path extrusionOk="0" h="11851" w="837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2290550" y="2999725"/>
              <a:ext cx="100625" cy="32750"/>
            </a:xfrm>
            <a:custGeom>
              <a:rect b="b" l="l" r="r" t="t"/>
              <a:pathLst>
                <a:path extrusionOk="0" h="1310" w="4025">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2336575" y="3015050"/>
              <a:ext cx="110300" cy="152500"/>
            </a:xfrm>
            <a:custGeom>
              <a:rect b="b" l="l" r="r" t="t"/>
              <a:pathLst>
                <a:path extrusionOk="0" h="6100" w="4412">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502650" y="2817300"/>
              <a:ext cx="42075" cy="72225"/>
            </a:xfrm>
            <a:custGeom>
              <a:rect b="b" l="l" r="r" t="t"/>
              <a:pathLst>
                <a:path extrusionOk="0" h="2889" w="1683">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705700" y="2884075"/>
              <a:ext cx="42075" cy="72225"/>
            </a:xfrm>
            <a:custGeom>
              <a:rect b="b" l="l" r="r" t="t"/>
              <a:pathLst>
                <a:path extrusionOk="0" h="2889" w="1683">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2467000" y="2725875"/>
              <a:ext cx="124525" cy="45675"/>
            </a:xfrm>
            <a:custGeom>
              <a:rect b="b" l="l" r="r" t="t"/>
              <a:pathLst>
                <a:path extrusionOk="0" h="1827" w="4981">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2695150" y="2800550"/>
              <a:ext cx="114500" cy="69250"/>
            </a:xfrm>
            <a:custGeom>
              <a:rect b="b" l="l" r="r" t="t"/>
              <a:pathLst>
                <a:path extrusionOk="0" h="2770" w="458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941950" y="2257850"/>
              <a:ext cx="1099025" cy="639025"/>
            </a:xfrm>
            <a:custGeom>
              <a:rect b="b" l="l" r="r" t="t"/>
              <a:pathLst>
                <a:path extrusionOk="0" h="25561" w="43961">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1939300" y="2250700"/>
              <a:ext cx="1107975" cy="653375"/>
            </a:xfrm>
            <a:custGeom>
              <a:rect b="b" l="l" r="r" t="t"/>
              <a:pathLst>
                <a:path extrusionOk="0" h="26135" w="44319">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052450" y="2279225"/>
              <a:ext cx="288600" cy="472875"/>
            </a:xfrm>
            <a:custGeom>
              <a:rect b="b" l="l" r="r" t="t"/>
              <a:pathLst>
                <a:path extrusionOk="0" h="18915" w="11544">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044675" y="2272025"/>
              <a:ext cx="304125" cy="487250"/>
            </a:xfrm>
            <a:custGeom>
              <a:rect b="b" l="l" r="r" t="t"/>
              <a:pathLst>
                <a:path extrusionOk="0" h="19490" w="12165">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104550" y="2958025"/>
              <a:ext cx="388925" cy="364900"/>
            </a:xfrm>
            <a:custGeom>
              <a:rect b="b" l="l" r="r" t="t"/>
              <a:pathLst>
                <a:path extrusionOk="0" h="14596" w="15557">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957300" y="2718325"/>
              <a:ext cx="260975" cy="294725"/>
            </a:xfrm>
            <a:custGeom>
              <a:rect b="b" l="l" r="r" t="t"/>
              <a:pathLst>
                <a:path extrusionOk="0" h="11789" w="10439">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950125" y="2711150"/>
              <a:ext cx="275300" cy="309025"/>
            </a:xfrm>
            <a:custGeom>
              <a:rect b="b" l="l" r="r" t="t"/>
              <a:pathLst>
                <a:path extrusionOk="0" h="12361" w="11012">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2445400" y="3628400"/>
              <a:ext cx="1006025" cy="529650"/>
            </a:xfrm>
            <a:custGeom>
              <a:rect b="b" l="l" r="r" t="t"/>
              <a:pathLst>
                <a:path extrusionOk="0" h="21186" w="40241">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36900" y="3621275"/>
              <a:ext cx="1017825" cy="543925"/>
            </a:xfrm>
            <a:custGeom>
              <a:rect b="b" l="l" r="r" t="t"/>
              <a:pathLst>
                <a:path extrusionOk="0" h="21757" w="40713">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1195850" y="1821050"/>
              <a:ext cx="2568325" cy="2568325"/>
            </a:xfrm>
            <a:custGeom>
              <a:rect b="b" l="l" r="r" t="t"/>
              <a:pathLst>
                <a:path extrusionOk="0" h="102733" w="102733">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1188325" y="1813500"/>
              <a:ext cx="2583400" cy="2583400"/>
            </a:xfrm>
            <a:custGeom>
              <a:rect b="b" l="l" r="r" t="t"/>
              <a:pathLst>
                <a:path extrusionOk="0" h="103336" w="103336">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1195850" y="1765500"/>
              <a:ext cx="2568325" cy="2568350"/>
            </a:xfrm>
            <a:custGeom>
              <a:rect b="b" l="l" r="r" t="t"/>
              <a:pathLst>
                <a:path extrusionOk="0" h="102734" w="102733">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1188675" y="1758350"/>
              <a:ext cx="2582675" cy="2582650"/>
            </a:xfrm>
            <a:custGeom>
              <a:rect b="b" l="l" r="r" t="t"/>
              <a:pathLst>
                <a:path extrusionOk="0" h="103306" w="103307">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3"/>
          <p:cNvSpPr txBox="1"/>
          <p:nvPr/>
        </p:nvSpPr>
        <p:spPr>
          <a:xfrm>
            <a:off x="414550" y="1101550"/>
            <a:ext cx="352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725" name="Google Shape;725;p33"/>
          <p:cNvSpPr txBox="1"/>
          <p:nvPr/>
        </p:nvSpPr>
        <p:spPr>
          <a:xfrm>
            <a:off x="414550" y="1101550"/>
            <a:ext cx="4856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M Sans"/>
                <a:ea typeface="DM Sans"/>
                <a:cs typeface="DM Sans"/>
                <a:sym typeface="DM Sans"/>
              </a:rPr>
              <a:t>Programming language: HTML, CSS, JavaScript, Python,TypeScript</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Backend : Flask</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Storage: Pinata IPFS(</a:t>
            </a:r>
            <a:r>
              <a:rPr lang="en">
                <a:solidFill>
                  <a:schemeClr val="dk1"/>
                </a:solidFill>
                <a:highlight>
                  <a:schemeClr val="lt1"/>
                </a:highlight>
              </a:rPr>
              <a:t>InterPlanetary File System)</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latin typeface="DM Sans"/>
                <a:ea typeface="DM Sans"/>
                <a:cs typeface="DM Sans"/>
                <a:sym typeface="DM Sans"/>
              </a:rPr>
              <a:t>Image Processing : pillow</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Frontend: Next.JS, Tailwind CSS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a:t>
            </a:r>
            <a:r>
              <a:rPr lang="en"/>
              <a:t> Potential</a:t>
            </a:r>
            <a:endParaRPr/>
          </a:p>
        </p:txBody>
      </p:sp>
      <p:grpSp>
        <p:nvGrpSpPr>
          <p:cNvPr id="731" name="Google Shape;731;p34"/>
          <p:cNvGrpSpPr/>
          <p:nvPr/>
        </p:nvGrpSpPr>
        <p:grpSpPr>
          <a:xfrm>
            <a:off x="4644572" y="1161199"/>
            <a:ext cx="4004378" cy="3608760"/>
            <a:chOff x="910725" y="305150"/>
            <a:chExt cx="5738575" cy="5171625"/>
          </a:xfrm>
        </p:grpSpPr>
        <p:sp>
          <p:nvSpPr>
            <p:cNvPr id="732" name="Google Shape;732;p34"/>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6" name="Google Shape;986;p34"/>
          <p:cNvSpPr txBox="1"/>
          <p:nvPr/>
        </p:nvSpPr>
        <p:spPr>
          <a:xfrm>
            <a:off x="497475" y="1030475"/>
            <a:ext cx="40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sp>
        <p:nvSpPr>
          <p:cNvPr id="987" name="Google Shape;987;p34"/>
          <p:cNvSpPr txBox="1"/>
          <p:nvPr/>
        </p:nvSpPr>
        <p:spPr>
          <a:xfrm>
            <a:off x="544850" y="1184450"/>
            <a:ext cx="4122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We can </a:t>
            </a:r>
            <a:r>
              <a:rPr lang="en">
                <a:latin typeface="DM Sans"/>
                <a:ea typeface="DM Sans"/>
                <a:cs typeface="DM Sans"/>
                <a:sym typeface="DM Sans"/>
              </a:rPr>
              <a:t>charge the user for encrypting data</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As discussed in the use cases  we can sell this model to government can use this model in biometric system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We can also sell this model to Army </a:t>
            </a:r>
            <a:endParaRPr>
              <a:latin typeface="DM Sans"/>
              <a:ea typeface="DM Sans"/>
              <a:cs typeface="DM Sans"/>
              <a:sym typeface="DM Sans"/>
            </a:endParaRPr>
          </a:p>
          <a:p>
            <a:pPr indent="-317500" lvl="0" marL="457200" rtl="0" algn="l">
              <a:spcBef>
                <a:spcPts val="0"/>
              </a:spcBef>
              <a:spcAft>
                <a:spcPts val="0"/>
              </a:spcAft>
              <a:buSzPts val="1400"/>
              <a:buFont typeface="DM Sans"/>
              <a:buAutoNum type="arabicPeriod"/>
            </a:pPr>
            <a:r>
              <a:rPr lang="en">
                <a:latin typeface="DM Sans"/>
                <a:ea typeface="DM Sans"/>
                <a:cs typeface="DM Sans"/>
                <a:sym typeface="DM Sans"/>
              </a:rPr>
              <a:t>As discussed in the  uses We can sell this model to E-commerce,etc.</a:t>
            </a:r>
            <a:endParaRPr>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5"/>
          <p:cNvSpPr txBox="1"/>
          <p:nvPr/>
        </p:nvSpPr>
        <p:spPr>
          <a:xfrm>
            <a:off x="1279200" y="1859600"/>
            <a:ext cx="64197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latin typeface="DM Sans"/>
                <a:ea typeface="DM Sans"/>
                <a:cs typeface="DM Sans"/>
                <a:sym typeface="DM Sans"/>
              </a:rPr>
              <a:t>Thank You</a:t>
            </a:r>
            <a:endParaRPr sz="10000">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