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C476C61-EE8E-4BE1-A1B7-A03B1139055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48640" y="2403720"/>
            <a:ext cx="9071640" cy="246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Analysing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 the correlation of symmetrical sudokus with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their solving time using SAT solvers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5394960"/>
            <a:ext cx="9071640" cy="187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Ruben Blom – 10684980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Luca Simonetto - 11413522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168000" y="378360"/>
            <a:ext cx="3744360" cy="135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Experimental Procedure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Run the SAT solver across each dataset N times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After each run, remove the two sudoku outliers (short processes influence)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After N runs, remove the two run outliers (medium processes influence)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Compute mean and variance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67840" y="1584720"/>
            <a:ext cx="9544680" cy="5368680"/>
          </a:xfrm>
          <a:prstGeom prst="rect">
            <a:avLst/>
          </a:prstGeom>
          <a:ln>
            <a:noFill/>
          </a:ln>
        </p:spPr>
      </p:pic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Experimental Procedure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Experimental 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19200" y="1365120"/>
            <a:ext cx="8841600" cy="548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Experimental 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382760" y="1554840"/>
            <a:ext cx="7314840" cy="548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Experimental 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The hypothesis is considered falsified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Easy sudokus take a noticeably lower time to be solved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Visible differences are too small to be significant (around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0.3 milliseconds maximum)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The variance in the results is very marginal (every time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under 0.1)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Future work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316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Use different metrics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Compare different SAT solvers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Use different techniques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...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360" y="2798640"/>
            <a:ext cx="9071640" cy="19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0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Thank you!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Symmetry in sudokus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5256720" cy="527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The position of each given on the board is mirrored by another one.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Horizontal (and vertical)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Diagonal (and anti diagonal)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Pi rotational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Horizontal and vertical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Diagonals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483600" y="1607400"/>
            <a:ext cx="2781720" cy="27817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6432120" y="4389120"/>
            <a:ext cx="2855160" cy="2855160"/>
          </a:xfrm>
          <a:prstGeom prst="rect">
            <a:avLst/>
          </a:prstGeom>
          <a:ln>
            <a:noFill/>
          </a:ln>
        </p:spPr>
      </p:pic>
      <p:sp>
        <p:nvSpPr>
          <p:cNvPr id="46" name="Line 3"/>
          <p:cNvSpPr/>
          <p:nvPr/>
        </p:nvSpPr>
        <p:spPr>
          <a:xfrm>
            <a:off x="6594480" y="2981520"/>
            <a:ext cx="256032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4"/>
          <p:cNvSpPr/>
          <p:nvPr/>
        </p:nvSpPr>
        <p:spPr>
          <a:xfrm flipV="1">
            <a:off x="6594480" y="4516560"/>
            <a:ext cx="2560320" cy="256032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49800" y="2926080"/>
            <a:ext cx="8780760" cy="176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Will the symmetry property of a sudoku puzzle affect the time required for a computer to solve it?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Hypothesis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Dataset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589400"/>
            <a:ext cx="9071640" cy="271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Datasets with symmetrical sudokus are very rare or non existent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Each symmetry has to contain a reasonable number of sudokus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All sudokus have to be labeled by difficulty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1371600" y="5322960"/>
            <a:ext cx="7589520" cy="53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We created our own dataset with a custom generator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4937760" y="4300560"/>
            <a:ext cx="274320" cy="911520"/>
          </a:xfrm>
          <a:custGeom>
            <a:avLst/>
            <a:gdLst/>
            <a:ahLst/>
            <a:rect l="0" t="0" r="r" b="b"/>
            <a:pathLst>
              <a:path w="764" h="2534">
                <a:moveTo>
                  <a:pt x="190" y="0"/>
                </a:moveTo>
                <a:lnTo>
                  <a:pt x="190" y="1899"/>
                </a:lnTo>
                <a:lnTo>
                  <a:pt x="0" y="1899"/>
                </a:lnTo>
                <a:lnTo>
                  <a:pt x="381" y="2533"/>
                </a:lnTo>
                <a:lnTo>
                  <a:pt x="763" y="1899"/>
                </a:lnTo>
                <a:lnTo>
                  <a:pt x="572" y="1899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8914320" cy="399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Created by Glenn Fowler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bin"/>
              </a:rPr>
              <a:t>./generator -g -sS -e "E" -nN -f%v -o 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-g generate sudokus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-sS use S as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symmetry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 (h, v, d, p, etc. for symmetries)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-e “E” use E as generating expression (valid&amp;rating&gt;x&amp;rating&lt;y)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-n N generate N sudokus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-f%v remove unnecessary output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-o O output in file 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029200" y="4480560"/>
            <a:ext cx="4851720" cy="2743200"/>
          </a:xfrm>
          <a:prstGeom prst="rect">
            <a:avLst/>
          </a:prstGeom>
          <a:ln>
            <a:noFill/>
          </a:ln>
        </p:spPr>
      </p:pic>
      <p:sp>
        <p:nvSpPr>
          <p:cNvPr id="57" name="TextShape 3"/>
          <p:cNvSpPr txBox="1"/>
          <p:nvPr/>
        </p:nvSpPr>
        <p:spPr>
          <a:xfrm>
            <a:off x="548640" y="6217920"/>
            <a:ext cx="4480560" cy="12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huge amount of time needed 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generate the datasets!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Difficulties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The generator has a difficulty rating ranging from 0 to 9999.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We created five ranges in order to divide the dataset in five difficulties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graphicFrame>
        <p:nvGraphicFramePr>
          <p:cNvPr id="60" name="Table 3"/>
          <p:cNvGraphicFramePr/>
          <p:nvPr/>
        </p:nvGraphicFramePr>
        <p:xfrm>
          <a:off x="3007080" y="4153320"/>
          <a:ext cx="4127040" cy="2099160"/>
        </p:xfrm>
        <a:graphic>
          <a:graphicData uri="http://schemas.openxmlformats.org/drawingml/2006/table">
            <a:tbl>
              <a:tblPr/>
              <a:tblGrid>
                <a:gridCol w="1683360"/>
                <a:gridCol w="2443680"/>
              </a:tblGrid>
              <a:tr h="874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Difficulty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Range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Easy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0-2000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Medium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2001-4000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4001-6000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Very hard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6001-8000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Extreme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8001-9999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SAT solver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2468880"/>
            <a:ext cx="9071640" cy="329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We chose PycoSat, Python wrapper of PicoSat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Deterministic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Python ready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Easy to use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383280" y="3720240"/>
            <a:ext cx="5875200" cy="31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Metric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463040"/>
            <a:ext cx="9071640" cy="57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The chosen metric is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ELAPSED TIME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Why?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Well fits our needs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Easy to implement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No need to reverse engineer PycoSat to get data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Problems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Prone to misreading due to other running processes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Fast computers may get reading that are too small to be precise and comparable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Solution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use </a:t>
            </a:r>
            <a:r>
              <a:rPr b="0" i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CPU time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 instead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Hardware independent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Pure reading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Less susceptible to other processes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Metric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155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The garbage collector has been disabled when waiting for a solution from the SAT solver.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Why?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Sans 10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57200" y="3474720"/>
            <a:ext cx="3126600" cy="3602160"/>
          </a:xfrm>
          <a:prstGeom prst="rect">
            <a:avLst/>
          </a:prstGeom>
          <a:ln>
            <a:noFill/>
          </a:ln>
        </p:spPr>
      </p:pic>
      <p:sp>
        <p:nvSpPr>
          <p:cNvPr id="69" name="TextShape 3"/>
          <p:cNvSpPr txBox="1"/>
          <p:nvPr/>
        </p:nvSpPr>
        <p:spPr>
          <a:xfrm>
            <a:off x="4206240" y="3993480"/>
            <a:ext cx="5212080" cy="167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garbage collector is executed when running the SAT solver,  the elapsed times increases by 12%!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2016-09-22T18:04:01Z</dcterms:created>
  <dc:creator/>
  <dc:description/>
  <dc:language>en-US</dc:language>
  <cp:lastModifiedBy/>
  <dcterms:modified xsi:type="dcterms:W3CDTF">2016-09-22T19:38:22Z</dcterms:modified>
  <cp:revision>1</cp:revision>
  <dc:subject/>
  <dc:title/>
</cp:coreProperties>
</file>