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6936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218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9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26936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218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9680" y="936720"/>
            <a:ext cx="2807640" cy="3502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26936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218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9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126936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2218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9680" y="936720"/>
            <a:ext cx="2807640" cy="3502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26936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218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9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26936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2218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19680" y="936720"/>
            <a:ext cx="2807640" cy="3502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26936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2218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19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126936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2218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319680" y="936720"/>
            <a:ext cx="2807640" cy="3502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9680" y="936720"/>
            <a:ext cx="2807640" cy="3502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26936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218680" y="184680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319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126936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2218680" y="3312360"/>
            <a:ext cx="90396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280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758240" y="331236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758240" y="1846800"/>
            <a:ext cx="136980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9680" y="3312360"/>
            <a:ext cx="2807640" cy="13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ACA4BAD-FBC9-4D03-8735-C69C994847C5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2BA7A62-9E23-4DD1-8A54-F21CFAB443E6}" type="slidenum">
              <a:rPr b="0" lang="en-IN" sz="1000" spc="-1" strike="noStrike">
                <a:solidFill>
                  <a:srgbClr val="000000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6F4DC52-209B-4757-B648-9FAB64FBAC0C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FDDF81F-B750-4932-BA62-3F5D625BA19B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11DF3FF-119C-4C14-B5FE-F3B9D8F98C48}" type="slidenum">
              <a:rPr b="0" lang="en-IN" sz="1000" spc="-1" strike="noStrike">
                <a:solidFill>
                  <a:srgbClr val="000000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Introduction to Data Structures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Lato"/>
                <a:ea typeface="Lato"/>
              </a:rPr>
              <a:t>By Shashanka Shekhar Das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130;p22" descr="Screen Shot 2015-11-19 at 11.46.25 PM.png"/>
          <p:cNvPicPr/>
          <p:nvPr/>
        </p:nvPicPr>
        <p:blipFill>
          <a:blip r:embed="rId1"/>
          <a:srcRect l="26144" t="0" r="26151" b="0"/>
          <a:stretch/>
        </p:blipFill>
        <p:spPr>
          <a:xfrm>
            <a:off x="0" y="0"/>
            <a:ext cx="4566960" cy="5142960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4832640" y="980280"/>
            <a:ext cx="4033440" cy="318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IN" sz="3000" spc="-1" strike="noStrike">
                <a:solidFill>
                  <a:srgbClr val="f46524"/>
                </a:solidFill>
                <a:latin typeface="Lato"/>
                <a:ea typeface="Lato"/>
              </a:rPr>
              <a:t>Examples of DS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Lato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Stacks : Normal stacking, which we know of. One over the other, we remove from top/ add to the top.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Lato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Queues : Like queues in movie theatres, people enter at the end to buy tickets and the front person gets the ticket first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35680" y="712080"/>
            <a:ext cx="603360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n-IN" sz="3600" spc="-1" strike="noStrike">
                <a:solidFill>
                  <a:srgbClr val="f46524"/>
                </a:solidFill>
                <a:latin typeface="Raleway"/>
                <a:ea typeface="Raleway"/>
              </a:rPr>
              <a:t>What are Data Structures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26400" y="2056680"/>
            <a:ext cx="5196960" cy="2104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Data Structures are nothing but ways of storing data in the memory. There are many different data structures and these are used depending on the need. Some common examples are : Stacks, Queues, Trees, Graphs etc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80;p14" descr=""/>
          <p:cNvPicPr/>
          <p:nvPr/>
        </p:nvPicPr>
        <p:blipFill>
          <a:blip r:embed="rId1"/>
          <a:stretch/>
        </p:blipFill>
        <p:spPr>
          <a:xfrm>
            <a:off x="5823720" y="3273120"/>
            <a:ext cx="3105720" cy="174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85;p15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86;p15" descr="Piece of duct tape sticking a note to the slide"/>
          <p:cNvPicPr/>
          <p:nvPr/>
        </p:nvPicPr>
        <p:blipFill>
          <a:blip r:embed="rId2"/>
          <a:srcRect l="9247" t="5932" r="2116" b="10012"/>
          <a:stretch/>
        </p:blipFill>
        <p:spPr>
          <a:xfrm rot="154800">
            <a:off x="3535920" y="147240"/>
            <a:ext cx="2071800" cy="7358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2850480" y="2117880"/>
            <a:ext cx="35557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757575"/>
                </a:solidFill>
                <a:latin typeface="Raleway"/>
                <a:ea typeface="Raleway"/>
              </a:rPr>
              <a:t>Reasons to use DS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28680" y="460080"/>
            <a:ext cx="8345520" cy="43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Google Shape;93;p16" descr=""/>
          <p:cNvPicPr/>
          <p:nvPr/>
        </p:nvPicPr>
        <p:blipFill>
          <a:blip r:embed="rId1"/>
          <a:stretch/>
        </p:blipFill>
        <p:spPr>
          <a:xfrm>
            <a:off x="473760" y="1550160"/>
            <a:ext cx="8200080" cy="124992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94;p16" descr=""/>
          <p:cNvPicPr/>
          <p:nvPr/>
        </p:nvPicPr>
        <p:blipFill>
          <a:blip r:embed="rId2"/>
          <a:stretch/>
        </p:blipFill>
        <p:spPr>
          <a:xfrm>
            <a:off x="901080" y="2800440"/>
            <a:ext cx="6829560" cy="141480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829440" y="460080"/>
            <a:ext cx="73440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Lato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Lato"/>
                <a:ea typeface="Lato"/>
              </a:rPr>
              <a:t>To have proper storage and usage of memory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100;p17" descr=""/>
          <p:cNvPicPr/>
          <p:nvPr/>
        </p:nvPicPr>
        <p:blipFill>
          <a:blip r:embed="rId1"/>
          <a:stretch/>
        </p:blipFill>
        <p:spPr>
          <a:xfrm>
            <a:off x="745920" y="1621080"/>
            <a:ext cx="7909920" cy="352224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310680" y="333000"/>
            <a:ext cx="73440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Lato"/>
                <a:ea typeface="Lato"/>
              </a:rPr>
              <a:t>2) To have efficient use of memory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82960" y="1548360"/>
            <a:ext cx="8631360" cy="299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What are Algorithms?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61000" y="654120"/>
            <a:ext cx="8622000" cy="383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b8c00"/>
                </a:solidFill>
                <a:latin typeface="Raleway"/>
                <a:ea typeface="Raleway"/>
              </a:rPr>
              <a:t>Algorithm to make a veg sandwich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1. Buy Bread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2.Cut Crusts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3.Toast the Bread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4.Add vegetables, cheese, salt as required.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5</a:t>
            </a:r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.Sandwich is ready</a:t>
            </a:r>
            <a:br/>
            <a:br/>
            <a:r>
              <a:rPr b="0" lang="en-IN" sz="3000" spc="-1" strike="noStrike">
                <a:solidFill>
                  <a:srgbClr val="ffffff"/>
                </a:solidFill>
                <a:latin typeface="Impact"/>
                <a:ea typeface="Impact"/>
              </a:rPr>
              <a:t>This is an Algorithm to make a veg sandwich.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65680" y="1912680"/>
            <a:ext cx="4044960" cy="131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aleway"/>
                <a:ea typeface="Raleway"/>
              </a:rPr>
              <a:t>A process or set of rules to be followed is called an Algorithm.</a:t>
            </a:r>
            <a:br/>
            <a:br/>
            <a:r>
              <a:rPr b="0" lang="en-IN" sz="2400" spc="-1" strike="noStrike">
                <a:solidFill>
                  <a:srgbClr val="000000"/>
                </a:solidFill>
                <a:latin typeface="Raleway"/>
                <a:ea typeface="Raleway"/>
              </a:rPr>
              <a:t>Simply, the steps to be followed to achieve the final objective is an algorithm.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117;p20" descr=""/>
          <p:cNvPicPr/>
          <p:nvPr/>
        </p:nvPicPr>
        <p:blipFill>
          <a:blip r:embed="rId1"/>
          <a:stretch/>
        </p:blipFill>
        <p:spPr>
          <a:xfrm>
            <a:off x="4572000" y="0"/>
            <a:ext cx="4571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22;p21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pic>
        <p:nvPicPr>
          <p:cNvPr id="221" name="Google Shape;123;p21" descr="Piece of duct tape sticking a note to the slide"/>
          <p:cNvPicPr/>
          <p:nvPr/>
        </p:nvPicPr>
        <p:blipFill>
          <a:blip r:embed="rId2"/>
          <a:srcRect l="9247" t="5932" r="2116" b="10012"/>
          <a:stretch/>
        </p:blipFill>
        <p:spPr>
          <a:xfrm rot="154800">
            <a:off x="3535920" y="147240"/>
            <a:ext cx="2071800" cy="7358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757575"/>
                </a:solidFill>
                <a:latin typeface="Raleway"/>
                <a:ea typeface="Raleway"/>
              </a:rPr>
              <a:t>Examples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855520" y="1856880"/>
            <a:ext cx="3432600" cy="1814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Searching algorithms</a:t>
            </a:r>
            <a:br/>
            <a:r>
              <a:rPr b="0" lang="en-IN" sz="1200" spc="-1" strike="noStrike">
                <a:solidFill>
                  <a:srgbClr val="000000"/>
                </a:solidFill>
                <a:latin typeface="Raleway"/>
                <a:ea typeface="Raleway"/>
              </a:rPr>
              <a:t>Searching across memory to find a file.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Finding shortest path from one point to other</a:t>
            </a:r>
            <a:br/>
            <a:r>
              <a:rPr b="0" lang="en-IN" sz="1200" spc="-1" strike="noStrike">
                <a:solidFill>
                  <a:srgbClr val="000000"/>
                </a:solidFill>
                <a:latin typeface="Raleway"/>
                <a:ea typeface="Raleway"/>
              </a:rPr>
              <a:t>Like shortest distance from AB1 to AB2.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2020-01-23T00:08:27Z</dcterms:modified>
  <cp:revision>1</cp:revision>
  <dc:subject/>
  <dc:title/>
</cp:coreProperties>
</file>