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53.xml" ContentType="application/vnd.openxmlformats-officedocument.presentationml.tags+xml"/>
  <Override PartName="/ppt/tags/tag140.xml" ContentType="application/vnd.openxmlformats-officedocument.presentationml.tags+xml"/>
  <Override PartName="/ppt/tags/tag320.xml" ContentType="application/vnd.openxmlformats-officedocument.presentationml.tags+xml"/>
  <Override PartName="/ppt/tags/tag4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5715000" cy="9144000" type="screen16x1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36" y="57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 Cuiyun" userId="e55d902ecac93ff4" providerId="LiveId" clId="{7D7BA2D2-5C66-4AC0-BEAE-EB1F778EB897}"/>
    <pc:docChg chg="custSel modSld">
      <pc:chgData name="Gao Cuiyun" userId="e55d902ecac93ff4" providerId="LiveId" clId="{7D7BA2D2-5C66-4AC0-BEAE-EB1F778EB897}" dt="2023-09-26T05:24:19.459" v="339" actId="20577"/>
      <pc:docMkLst>
        <pc:docMk/>
      </pc:docMkLst>
      <pc:sldChg chg="modSp mod">
        <pc:chgData name="Gao Cuiyun" userId="e55d902ecac93ff4" providerId="LiveId" clId="{7D7BA2D2-5C66-4AC0-BEAE-EB1F778EB897}" dt="2023-09-26T05:24:12.802" v="289" actId="20577"/>
        <pc:sldMkLst>
          <pc:docMk/>
          <pc:sldMk cId="0" sldId="256"/>
        </pc:sldMkLst>
        <pc:spChg chg="mod">
          <ac:chgData name="Gao Cuiyun" userId="e55d902ecac93ff4" providerId="LiveId" clId="{7D7BA2D2-5C66-4AC0-BEAE-EB1F778EB897}" dt="2023-09-26T05:23:09.613" v="7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2.802" v="289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Gao Cuiyun" userId="e55d902ecac93ff4" providerId="LiveId" clId="{7D7BA2D2-5C66-4AC0-BEAE-EB1F778EB897}" dt="2023-09-26T05:24:14.279" v="295"/>
        <pc:sldMkLst>
          <pc:docMk/>
          <pc:sldMk cId="0" sldId="257"/>
        </pc:sldMkLst>
        <pc:spChg chg="mod">
          <ac:chgData name="Gao Cuiyun" userId="e55d902ecac93ff4" providerId="LiveId" clId="{7D7BA2D2-5C66-4AC0-BEAE-EB1F778EB897}" dt="2023-09-26T05:24:14.278" v="292"/>
          <ac:spMkLst>
            <pc:docMk/>
            <pc:sldMk cId="0" sldId="257"/>
            <ac:spMk id="5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4.278" v="291"/>
          <ac:spMkLst>
            <pc:docMk/>
            <pc:sldMk cId="0" sldId="257"/>
            <ac:spMk id="6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4.278" v="291"/>
          <ac:spMkLst>
            <pc:docMk/>
            <pc:sldMk cId="0" sldId="257"/>
            <ac:spMk id="7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4.278" v="291"/>
          <ac:spMkLst>
            <pc:docMk/>
            <pc:sldMk cId="0" sldId="257"/>
            <ac:spMk id="8" creationId="{00000000-0000-0000-0000-000000000000}"/>
          </ac:spMkLst>
        </pc:spChg>
        <pc:grpChg chg="mod">
          <ac:chgData name="Gao Cuiyun" userId="e55d902ecac93ff4" providerId="LiveId" clId="{7D7BA2D2-5C66-4AC0-BEAE-EB1F778EB897}" dt="2023-09-26T05:24:14.278" v="293"/>
          <ac:grpSpMkLst>
            <pc:docMk/>
            <pc:sldMk cId="0" sldId="257"/>
            <ac:grpSpMk id="9" creationId="{00000000-0000-0000-0000-000000000000}"/>
          </ac:grpSpMkLst>
        </pc:grpChg>
        <pc:picChg chg="mod ord">
          <ac:chgData name="Gao Cuiyun" userId="e55d902ecac93ff4" providerId="LiveId" clId="{7D7BA2D2-5C66-4AC0-BEAE-EB1F778EB897}" dt="2023-09-26T05:24:14.279" v="295"/>
          <ac:picMkLst>
            <pc:docMk/>
            <pc:sldMk cId="0" sldId="257"/>
            <ac:picMk id="3" creationId="{00000000-0000-0000-0000-000000000000}"/>
          </ac:picMkLst>
        </pc:picChg>
      </pc:sldChg>
      <pc:sldChg chg="modSp mod">
        <pc:chgData name="Gao Cuiyun" userId="e55d902ecac93ff4" providerId="LiveId" clId="{7D7BA2D2-5C66-4AC0-BEAE-EB1F778EB897}" dt="2023-09-26T05:24:12.795" v="264"/>
        <pc:sldMkLst>
          <pc:docMk/>
          <pc:sldMk cId="0" sldId="258"/>
        </pc:sldMkLst>
        <pc:spChg chg="mod">
          <ac:chgData name="Gao Cuiyun" userId="e55d902ecac93ff4" providerId="LiveId" clId="{7D7BA2D2-5C66-4AC0-BEAE-EB1F778EB897}" dt="2023-09-26T05:24:12.794" v="261"/>
          <ac:spMkLst>
            <pc:docMk/>
            <pc:sldMk cId="0" sldId="258"/>
            <ac:spMk id="4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2.794" v="260"/>
          <ac:spMkLst>
            <pc:docMk/>
            <pc:sldMk cId="0" sldId="258"/>
            <ac:spMk id="5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2.794" v="260"/>
          <ac:spMkLst>
            <pc:docMk/>
            <pc:sldMk cId="0" sldId="258"/>
            <ac:spMk id="6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2.794" v="260"/>
          <ac:spMkLst>
            <pc:docMk/>
            <pc:sldMk cId="0" sldId="258"/>
            <ac:spMk id="7" creationId="{00000000-0000-0000-0000-000000000000}"/>
          </ac:spMkLst>
        </pc:spChg>
        <pc:grpChg chg="mod">
          <ac:chgData name="Gao Cuiyun" userId="e55d902ecac93ff4" providerId="LiveId" clId="{7D7BA2D2-5C66-4AC0-BEAE-EB1F778EB897}" dt="2023-09-26T05:24:12.794" v="262"/>
          <ac:grpSpMkLst>
            <pc:docMk/>
            <pc:sldMk cId="0" sldId="258"/>
            <ac:grpSpMk id="8" creationId="{00000000-0000-0000-0000-000000000000}"/>
          </ac:grpSpMkLst>
        </pc:grpChg>
        <pc:picChg chg="mod ord">
          <ac:chgData name="Gao Cuiyun" userId="e55d902ecac93ff4" providerId="LiveId" clId="{7D7BA2D2-5C66-4AC0-BEAE-EB1F778EB897}" dt="2023-09-26T05:24:12.795" v="264"/>
          <ac:picMkLst>
            <pc:docMk/>
            <pc:sldMk cId="0" sldId="258"/>
            <ac:picMk id="2" creationId="{00000000-0000-0000-0000-000000000000}"/>
          </ac:picMkLst>
        </pc:picChg>
      </pc:sldChg>
      <pc:sldChg chg="modSp mod">
        <pc:chgData name="Gao Cuiyun" userId="e55d902ecac93ff4" providerId="LiveId" clId="{7D7BA2D2-5C66-4AC0-BEAE-EB1F778EB897}" dt="2023-09-26T05:24:14.792" v="307"/>
        <pc:sldMkLst>
          <pc:docMk/>
          <pc:sldMk cId="0" sldId="259"/>
        </pc:sldMkLst>
        <pc:spChg chg="mod">
          <ac:chgData name="Gao Cuiyun" userId="e55d902ecac93ff4" providerId="LiveId" clId="{7D7BA2D2-5C66-4AC0-BEAE-EB1F778EB897}" dt="2023-09-26T05:23:52.893" v="173"/>
          <ac:spMkLst>
            <pc:docMk/>
            <pc:sldMk cId="0" sldId="259"/>
            <ac:spMk id="3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4.792" v="304"/>
          <ac:spMkLst>
            <pc:docMk/>
            <pc:sldMk cId="0" sldId="259"/>
            <ac:spMk id="4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4.792" v="303"/>
          <ac:spMkLst>
            <pc:docMk/>
            <pc:sldMk cId="0" sldId="259"/>
            <ac:spMk id="5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4.792" v="303"/>
          <ac:spMkLst>
            <pc:docMk/>
            <pc:sldMk cId="0" sldId="259"/>
            <ac:spMk id="6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4.792" v="303"/>
          <ac:spMkLst>
            <pc:docMk/>
            <pc:sldMk cId="0" sldId="259"/>
            <ac:spMk id="7" creationId="{00000000-0000-0000-0000-000000000000}"/>
          </ac:spMkLst>
        </pc:spChg>
        <pc:grpChg chg="mod">
          <ac:chgData name="Gao Cuiyun" userId="e55d902ecac93ff4" providerId="LiveId" clId="{7D7BA2D2-5C66-4AC0-BEAE-EB1F778EB897}" dt="2023-09-26T05:24:14.792" v="305"/>
          <ac:grpSpMkLst>
            <pc:docMk/>
            <pc:sldMk cId="0" sldId="259"/>
            <ac:grpSpMk id="8" creationId="{00000000-0000-0000-0000-000000000000}"/>
          </ac:grpSpMkLst>
        </pc:grpChg>
        <pc:picChg chg="mod ord">
          <ac:chgData name="Gao Cuiyun" userId="e55d902ecac93ff4" providerId="LiveId" clId="{7D7BA2D2-5C66-4AC0-BEAE-EB1F778EB897}" dt="2023-09-26T05:24:14.792" v="307"/>
          <ac:picMkLst>
            <pc:docMk/>
            <pc:sldMk cId="0" sldId="259"/>
            <ac:picMk id="2" creationId="{00000000-0000-0000-0000-000000000000}"/>
          </ac:picMkLst>
        </pc:picChg>
      </pc:sldChg>
      <pc:sldChg chg="modSp mod">
        <pc:chgData name="Gao Cuiyun" userId="e55d902ecac93ff4" providerId="LiveId" clId="{7D7BA2D2-5C66-4AC0-BEAE-EB1F778EB897}" dt="2023-09-26T05:24:15.779" v="313"/>
        <pc:sldMkLst>
          <pc:docMk/>
          <pc:sldMk cId="0" sldId="260"/>
        </pc:sldMkLst>
        <pc:spChg chg="mod">
          <ac:chgData name="Gao Cuiyun" userId="e55d902ecac93ff4" providerId="LiveId" clId="{7D7BA2D2-5C66-4AC0-BEAE-EB1F778EB897}" dt="2023-09-26T05:24:15.779" v="310"/>
          <ac:spMkLst>
            <pc:docMk/>
            <pc:sldMk cId="0" sldId="260"/>
            <ac:spMk id="4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5.779" v="309"/>
          <ac:spMkLst>
            <pc:docMk/>
            <pc:sldMk cId="0" sldId="260"/>
            <ac:spMk id="5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5.779" v="309"/>
          <ac:spMkLst>
            <pc:docMk/>
            <pc:sldMk cId="0" sldId="260"/>
            <ac:spMk id="6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5.779" v="309"/>
          <ac:spMkLst>
            <pc:docMk/>
            <pc:sldMk cId="0" sldId="260"/>
            <ac:spMk id="7" creationId="{00000000-0000-0000-0000-000000000000}"/>
          </ac:spMkLst>
        </pc:spChg>
        <pc:grpChg chg="mod">
          <ac:chgData name="Gao Cuiyun" userId="e55d902ecac93ff4" providerId="LiveId" clId="{7D7BA2D2-5C66-4AC0-BEAE-EB1F778EB897}" dt="2023-09-26T05:24:15.779" v="311"/>
          <ac:grpSpMkLst>
            <pc:docMk/>
            <pc:sldMk cId="0" sldId="260"/>
            <ac:grpSpMk id="8" creationId="{00000000-0000-0000-0000-000000000000}"/>
          </ac:grpSpMkLst>
        </pc:grpChg>
        <pc:picChg chg="mod ord">
          <ac:chgData name="Gao Cuiyun" userId="e55d902ecac93ff4" providerId="LiveId" clId="{7D7BA2D2-5C66-4AC0-BEAE-EB1F778EB897}" dt="2023-09-26T05:24:15.779" v="313"/>
          <ac:picMkLst>
            <pc:docMk/>
            <pc:sldMk cId="0" sldId="260"/>
            <ac:picMk id="2" creationId="{00000000-0000-0000-0000-000000000000}"/>
          </ac:picMkLst>
        </pc:picChg>
      </pc:sldChg>
      <pc:sldChg chg="modSp mod">
        <pc:chgData name="Gao Cuiyun" userId="e55d902ecac93ff4" providerId="LiveId" clId="{7D7BA2D2-5C66-4AC0-BEAE-EB1F778EB897}" dt="2023-09-26T05:24:16.377" v="319"/>
        <pc:sldMkLst>
          <pc:docMk/>
          <pc:sldMk cId="0" sldId="261"/>
        </pc:sldMkLst>
        <pc:spChg chg="mod">
          <ac:chgData name="Gao Cuiyun" userId="e55d902ecac93ff4" providerId="LiveId" clId="{7D7BA2D2-5C66-4AC0-BEAE-EB1F778EB897}" dt="2023-09-26T05:24:16.377" v="316"/>
          <ac:spMkLst>
            <pc:docMk/>
            <pc:sldMk cId="0" sldId="261"/>
            <ac:spMk id="4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6.376" v="315"/>
          <ac:spMkLst>
            <pc:docMk/>
            <pc:sldMk cId="0" sldId="261"/>
            <ac:spMk id="5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6.376" v="315"/>
          <ac:spMkLst>
            <pc:docMk/>
            <pc:sldMk cId="0" sldId="261"/>
            <ac:spMk id="6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6.376" v="315"/>
          <ac:spMkLst>
            <pc:docMk/>
            <pc:sldMk cId="0" sldId="261"/>
            <ac:spMk id="7" creationId="{00000000-0000-0000-0000-000000000000}"/>
          </ac:spMkLst>
        </pc:spChg>
        <pc:grpChg chg="mod">
          <ac:chgData name="Gao Cuiyun" userId="e55d902ecac93ff4" providerId="LiveId" clId="{7D7BA2D2-5C66-4AC0-BEAE-EB1F778EB897}" dt="2023-09-26T05:24:16.377" v="317"/>
          <ac:grpSpMkLst>
            <pc:docMk/>
            <pc:sldMk cId="0" sldId="261"/>
            <ac:grpSpMk id="8" creationId="{00000000-0000-0000-0000-000000000000}"/>
          </ac:grpSpMkLst>
        </pc:grpChg>
        <pc:picChg chg="mod ord">
          <ac:chgData name="Gao Cuiyun" userId="e55d902ecac93ff4" providerId="LiveId" clId="{7D7BA2D2-5C66-4AC0-BEAE-EB1F778EB897}" dt="2023-09-26T05:24:16.377" v="319"/>
          <ac:picMkLst>
            <pc:docMk/>
            <pc:sldMk cId="0" sldId="261"/>
            <ac:picMk id="2" creationId="{00000000-0000-0000-0000-000000000000}"/>
          </ac:picMkLst>
        </pc:picChg>
      </pc:sldChg>
      <pc:sldChg chg="modSp mod">
        <pc:chgData name="Gao Cuiyun" userId="e55d902ecac93ff4" providerId="LiveId" clId="{7D7BA2D2-5C66-4AC0-BEAE-EB1F778EB897}" dt="2023-09-26T05:24:19.459" v="339" actId="20577"/>
        <pc:sldMkLst>
          <pc:docMk/>
          <pc:sldMk cId="0" sldId="262"/>
        </pc:sldMkLst>
        <pc:spChg chg="mod">
          <ac:chgData name="Gao Cuiyun" userId="e55d902ecac93ff4" providerId="LiveId" clId="{7D7BA2D2-5C66-4AC0-BEAE-EB1F778EB897}" dt="2023-09-26T05:24:19.459" v="339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8.181" v="334"/>
          <ac:spMkLst>
            <pc:docMk/>
            <pc:sldMk cId="0" sldId="262"/>
            <ac:spMk id="4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8.181" v="333"/>
          <ac:spMkLst>
            <pc:docMk/>
            <pc:sldMk cId="0" sldId="262"/>
            <ac:spMk id="5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8.181" v="333"/>
          <ac:spMkLst>
            <pc:docMk/>
            <pc:sldMk cId="0" sldId="262"/>
            <ac:spMk id="6" creationId="{00000000-0000-0000-0000-000000000000}"/>
          </ac:spMkLst>
        </pc:spChg>
        <pc:spChg chg="mod">
          <ac:chgData name="Gao Cuiyun" userId="e55d902ecac93ff4" providerId="LiveId" clId="{7D7BA2D2-5C66-4AC0-BEAE-EB1F778EB897}" dt="2023-09-26T05:24:18.181" v="333"/>
          <ac:spMkLst>
            <pc:docMk/>
            <pc:sldMk cId="0" sldId="262"/>
            <ac:spMk id="7" creationId="{00000000-0000-0000-0000-000000000000}"/>
          </ac:spMkLst>
        </pc:spChg>
        <pc:grpChg chg="mod">
          <ac:chgData name="Gao Cuiyun" userId="e55d902ecac93ff4" providerId="LiveId" clId="{7D7BA2D2-5C66-4AC0-BEAE-EB1F778EB897}" dt="2023-09-26T05:24:18.181" v="335"/>
          <ac:grpSpMkLst>
            <pc:docMk/>
            <pc:sldMk cId="0" sldId="262"/>
            <ac:grpSpMk id="8" creationId="{00000000-0000-0000-0000-000000000000}"/>
          </ac:grpSpMkLst>
        </pc:grpChg>
        <pc:picChg chg="mod ord">
          <ac:chgData name="Gao Cuiyun" userId="e55d902ecac93ff4" providerId="LiveId" clId="{7D7BA2D2-5C66-4AC0-BEAE-EB1F778EB897}" dt="2023-09-26T05:24:18.182" v="337"/>
          <ac:picMkLst>
            <pc:docMk/>
            <pc:sldMk cId="0" sldId="262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22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1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05840" algn="l"/>
          <a:tab pos="1005840" algn="l"/>
          <a:tab pos="1005840" algn="l"/>
          <a:tab pos="1005840" algn="l"/>
        </a:tabLst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.png"/><Relationship Id="rId5" Type="http://schemas.openxmlformats.org/officeDocument/2006/relationships/tags" Target="../tags/tag9.xml"/><Relationship Id="rId10" Type="http://schemas.openxmlformats.org/officeDocument/2006/relationships/tags" Target="../tags/tag53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4.png"/><Relationship Id="rId5" Type="http://schemas.openxmlformats.org/officeDocument/2006/relationships/tags" Target="../tags/tag17.xml"/><Relationship Id="rId10" Type="http://schemas.openxmlformats.org/officeDocument/2006/relationships/tags" Target="../tags/tag140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3.png"/><Relationship Id="rId5" Type="http://schemas.openxmlformats.org/officeDocument/2006/relationships/tags" Target="../tags/tag25.xml"/><Relationship Id="rId10" Type="http://schemas.openxmlformats.org/officeDocument/2006/relationships/image" Target="../media/image5.png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6.png"/><Relationship Id="rId5" Type="http://schemas.openxmlformats.org/officeDocument/2006/relationships/tags" Target="../tags/tag33.xml"/><Relationship Id="rId10" Type="http://schemas.openxmlformats.org/officeDocument/2006/relationships/tags" Target="../tags/tag320.xml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6.wmf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oleObject" Target="../embeddings/oleObject1.bin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7.png"/><Relationship Id="rId5" Type="http://schemas.openxmlformats.org/officeDocument/2006/relationships/tags" Target="../tags/tag41.xml"/><Relationship Id="rId10" Type="http://schemas.openxmlformats.org/officeDocument/2006/relationships/tags" Target="../tags/tag410.xml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3.png"/><Relationship Id="rId5" Type="http://schemas.openxmlformats.org/officeDocument/2006/relationships/tags" Target="../tags/tag49.xml"/><Relationship Id="rId10" Type="http://schemas.openxmlformats.org/officeDocument/2006/relationships/image" Target="../media/image8.png"/><Relationship Id="rId4" Type="http://schemas.openxmlformats.org/officeDocument/2006/relationships/tags" Target="../tags/tag48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2023</a:t>
            </a:r>
            <a:r>
              <a:rPr lang="zh-CN" altLang="en-US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  <a:t>秋数字逻辑设计</a:t>
            </a:r>
            <a:br>
              <a:rPr lang="en-US" altLang="zh-CN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</a:br>
            <a:r>
              <a:rPr lang="zh-CN" altLang="en-US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  <a:t>作业二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60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71500" y="942340"/>
                <a:ext cx="4572000" cy="28575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:r>
                  <a:rPr lang="en-US" altLang="zh-CN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</a:t>
                </a:r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用下面的真值表完成（a）、（b）两个小题。</a:t>
                </a:r>
              </a:p>
              <a:p>
                <a:pPr lvl="0" algn="l"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（a）求出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的最简表达式，并指定可化简到该表达式的无关项的值。</a:t>
                </a:r>
              </a:p>
              <a:p>
                <a:pPr lvl="0" algn="l"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（b）对于输出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𝐺</m:t>
                    </m:r>
                  </m:oMath>
                </a14:m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重新完成（a）小题。提示：你是否可以为无关项选择合适的值，使得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𝐺</m:t>
                    </m:r>
                  </m:oMath>
                </a14:m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与某个输入相同？</a:t>
                </a:r>
              </a:p>
              <a:p>
                <a:pPr lvl="0" algn="l">
                  <a:buNone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0" algn="l">
                  <a:buNone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71500" y="942340"/>
                <a:ext cx="4572000" cy="2857500"/>
              </a:xfrm>
              <a:prstGeom prst="rect">
                <a:avLst/>
              </a:prstGeom>
              <a:blipFill rotWithShape="1">
                <a:blip r:embed="rId11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2375" y="3089275"/>
            <a:ext cx="3270250" cy="296545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3" name="图片 2" descr="tmpFB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71500" y="1088390"/>
                <a:ext cx="4572000" cy="28575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:r>
                  <a:rPr lang="en-US" altLang="zh-CN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2.</a:t>
                </a:r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三个硬币都有正反两面。用一个逻辑变量表示硬币的正反面状态（A代表第一个硬币，B代表第二个硬币，C代表第三个硬币），逻辑变量值为1时代表正面，变量值为0时代表反面。请写出一个逻辑表达式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使得当且仅当某次投币恰好出现一个硬币为正面时该表达式的值为1。用下列形式写出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：</a:t>
                </a:r>
              </a:p>
              <a:p>
                <a:pPr lvl="0" algn="l"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（a） 最小项展开式。</a:t>
                </a:r>
              </a:p>
              <a:p>
                <a:pPr lvl="0" algn="l"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（b） 最大项展开式。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71500" y="1088390"/>
                <a:ext cx="4572000" cy="2857500"/>
              </a:xfrm>
              <a:prstGeom prst="rect">
                <a:avLst/>
              </a:prstGeom>
              <a:blipFill rotWithShape="1">
                <a:blip r:embed="rId11"/>
                <a:stretch>
                  <a:fillRect r="-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FB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79095" y="635000"/>
                <a:ext cx="5081905" cy="28575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3. 假设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 =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𝑎𝑏𝑐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’ +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:</a:t>
                </a:r>
              </a:p>
              <a:p>
                <a:pPr lvl="0" algn="l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（a）用最小项之和表示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（用m—符号形式）。</a:t>
                </a:r>
              </a:p>
              <a:p>
                <a:pPr lvl="0" algn="l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（b）用最大项之积表示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（用M—符号形式）。</a:t>
                </a:r>
              </a:p>
              <a:p>
                <a:pPr lvl="0" algn="l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（c）用最小项之和表示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（用m—符号形式）。</a:t>
                </a:r>
              </a:p>
              <a:p>
                <a:pPr lvl="0" algn="l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（d）用最大项之积表示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（用M—符号形式）。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79095" y="635000"/>
                <a:ext cx="5081905" cy="2857500"/>
              </a:xfrm>
              <a:prstGeom prst="rect">
                <a:avLst/>
              </a:prstGeom>
              <a:blipFill>
                <a:blip r:embed="rId10"/>
                <a:stretch>
                  <a:fillRect l="-959" r="-5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FB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71500" y="1831975"/>
                <a:ext cx="4572000" cy="28575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4. 用卡诺图找出下列函数的最简积之和式。</a:t>
                </a:r>
              </a:p>
              <a:p>
                <a:pPr lvl="0" algn="l">
                  <a:buNone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0" algn="l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）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+</m:t>
                    </m:r>
                  </m:oMath>
                </a14:m>
                <a:r>
                  <a:rPr lang="en-US" altLang="zh-CN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i="1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:endParaRPr lang="en-US" altLang="zh-CN" i="1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）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(0,1,2,4)</m:t>
                          </m:r>
                        </m:e>
                      </m:nary>
                    </m:oMath>
                  </m:oMathPara>
                </a14:m>
                <a:endParaRPr lang="en-US" altLang="zh-CN" i="1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:endParaRPr lang="en-US" altLang="zh-CN" i="1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）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endParaRPr lang="en-US" altLang="zh-CN" i="1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:endParaRPr lang="en-US" altLang="zh-CN" i="1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）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 ·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:endPara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0" algn="l">
                  <a:buNone/>
                </a:pPr>
                <a:endPara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0" algn="l">
                  <a:buNone/>
                </a:pPr>
                <a:endPara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0" algn="l">
                  <a:buNone/>
                </a:pPr>
                <a:endPara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71500" y="1831975"/>
                <a:ext cx="4572000" cy="2857500"/>
              </a:xfrm>
              <a:prstGeom prst="rect">
                <a:avLst/>
              </a:prstGeom>
              <a:blipFill rotWithShape="1">
                <a:blip r:embed="rId11"/>
                <a:stretch>
                  <a:fillRect t="-17489" b="-16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FB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51130" y="617220"/>
                <a:ext cx="5436870" cy="28575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5. 找出下面函数的最简积之和式和最简和之积式。</a:t>
                </a:r>
              </a:p>
              <a:p>
                <a:pPr lvl="0" algn="l">
                  <a:buNone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(0,1,6,8,11,12)∙</m:t>
                          </m:r>
                          <m:nary>
                            <m:naryPr>
                              <m:chr m:val="∏"/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𝐷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(3,7,14,15)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51130" y="617220"/>
                <a:ext cx="5436870" cy="28575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00300" y="4464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14400" imgH="215900" progId="Equation.KSEE3">
                  <p:embed/>
                </p:oleObj>
              </mc:Choice>
              <mc:Fallback>
                <p:oleObj r:id="rId12" imgW="914400" imgH="215900" progId="Equation.KSEE3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00300" y="4464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FB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71500" y="635000"/>
                <a:ext cx="4893945" cy="28575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  <a:r>
                  <a:rPr lang="zh-CN" altLang="en-US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. 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给定函数 </a:t>
                </a: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 =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𝐴𝐵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’ +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 +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 +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𝐶𝐷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:endPara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0" algn="l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（a）用卡诺图找出函数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的最大项表达式</a:t>
                </a:r>
              </a:p>
              <a:p>
                <a:pPr lvl="0" algn="l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（同时用十进制表示和符号表示两种方法表示出来）。</a:t>
                </a:r>
              </a:p>
              <a:p>
                <a:pPr lvl="0" algn="l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（b）用卡诺图找出函数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的最简积之和式。</a:t>
                </a:r>
              </a:p>
              <a:p>
                <a:pPr lvl="0" algn="l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（c）找出函数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的最简和之积式。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71500" y="635000"/>
                <a:ext cx="4893945" cy="2857500"/>
              </a:xfrm>
              <a:prstGeom prst="rect">
                <a:avLst/>
              </a:prstGeom>
              <a:blipFill>
                <a:blip r:embed="rId10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FB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mYTZjY2M3ZmQwOTMzODIwOTliMGE4MWE0Yjg0OD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0.xml><?xml version="1.0" encoding="utf-8"?>
<p:tagLst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20.xml><?xml version="1.0" encoding="utf-8"?>
<p:tagLst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0.xml><?xml version="1.0" encoding="utf-8"?>
<p:tagLst xmlns:p="http://schemas.openxmlformats.org/presentationml/2006/main">
  <p:tag name="RAINPROBLEM" val="ProblemBod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503</Words>
  <Application>Microsoft Office PowerPoint</Application>
  <PresentationFormat>全屏显示(16:10)</PresentationFormat>
  <Paragraphs>46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Equation.KSEE3</vt:lpstr>
      <vt:lpstr>2023秋数字逻辑设计 作业二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96167</dc:creator>
  <cp:lastModifiedBy>Gao Cuiyun</cp:lastModifiedBy>
  <cp:revision>152</cp:revision>
  <dcterms:created xsi:type="dcterms:W3CDTF">2019-06-19T02:08:00Z</dcterms:created>
  <dcterms:modified xsi:type="dcterms:W3CDTF">2023-09-26T05:24:20Z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E35CFD94668D43568209F4D975B546AF</vt:lpwstr>
  </property>
</Properties>
</file>