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4" r:id="rId4"/>
    <p:sldId id="262" r:id="rId5"/>
    <p:sldId id="263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BC72-B880-4DE9-89C0-2E9C2616CA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47E8-8A77-43AF-A2E1-31C29D09F6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298-6A19-49A3-AAC2-6071C8AC90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5AE9-C6C2-4396-90B6-20C3F5F8C62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7" y="376590"/>
            <a:ext cx="1468614" cy="2334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1511" y="376590"/>
            <a:ext cx="754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 </a:t>
            </a:r>
            <a:endParaRPr lang="en-US" sz="4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7289" y="1327458"/>
            <a:ext cx="598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Final Project Stock Market Analysis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89" y="2139102"/>
            <a:ext cx="2143125" cy="1653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60124" y="417250"/>
            <a:ext cx="781235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2672" y="2095130"/>
            <a:ext cx="457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What do you know about S&amp;P 500??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" y="1891558"/>
            <a:ext cx="530024" cy="8072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0124" y="2805343"/>
            <a:ext cx="905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S&amp;P Global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917304" y="3205453"/>
            <a:ext cx="1056443" cy="1082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</p:cNvCxnSpPr>
          <p:nvPr/>
        </p:nvCxnSpPr>
        <p:spPr>
          <a:xfrm>
            <a:off x="6187736" y="3205453"/>
            <a:ext cx="1118587" cy="110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59332" y="4661390"/>
            <a:ext cx="263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Poor</a:t>
            </a:r>
            <a:r>
              <a:rPr lang="ar-EG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 Publishing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(Guidebooks officially Founded 1868)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1628" y="4661390"/>
            <a:ext cx="15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 Statistics Bureau(1906)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71" y="3194875"/>
            <a:ext cx="2838281" cy="18246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6" y="3205453"/>
            <a:ext cx="2838281" cy="18140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18" y="2911875"/>
            <a:ext cx="2143125" cy="3173351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20790" y="563732"/>
            <a:ext cx="7244178" cy="629426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S&amp;P 500 and when it has started?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are the companies chosen in S&amp;P 500?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best sector to invest in?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best company?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Comparison of year quarters to the end of Fiscal Year close price 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Companies' performance over time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sectors losers and gainers in stock 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6241" y="479394"/>
            <a:ext cx="9286042" cy="1260629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  <a:endParaRPr lang="en-US" sz="4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847" y="2192784"/>
            <a:ext cx="8975324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rtl="0">
              <a:spcBef>
                <a:spcPts val="1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1-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https://en.wikipedia.org/wiki/List_of_S%26P_500_compans</a:t>
            </a:r>
            <a:endParaRPr lang="en-US" b="0" dirty="0">
              <a:effectLst/>
            </a:endParaRPr>
          </a:p>
          <a:p>
            <a:pPr marL="127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2- 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https://www.kaggle.com/camnugent/sandp500</a:t>
            </a:r>
            <a:endParaRPr lang="en-US" b="0" dirty="0">
              <a:effectLst/>
            </a:endParaRPr>
          </a:p>
          <a:p>
            <a:pPr marR="482600" rtl="0">
              <a:spcBef>
                <a:spcPts val="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3-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https://datahub.io/core/s-and-p-500-companies-financials#resource-constituents financials </a:t>
            </a:r>
            <a:endParaRPr lang="en-US" b="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624384"/>
            <a:ext cx="80609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Data sources:</a:t>
            </a:r>
            <a:endParaRPr lang="en-US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4-Gold price dataset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5-Crude oil price dataset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6-Inflation , Interest , Unemployment rate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7-Industry classification dataset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Wikepedia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8-S&amp;P 500 on August 2018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Wikepedia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9-S&amp;P 500 daily data on 2020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8385" y="828288"/>
            <a:ext cx="820074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     Data warehouse Modeling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Schema Used :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GALAXY SCHEMA</a:t>
            </a:r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as the business has more than one business processes.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Business Process: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Stock market analysis, analyze companies' status on S&amp;P 500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Grantuality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Atomic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per</a:t>
            </a: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day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</a:t>
            </a:r>
            <a:endParaRPr lang="en-US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2572027" y="1436333"/>
            <a:ext cx="57340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" y="1331249"/>
            <a:ext cx="10296525" cy="53713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8396" y="1748901"/>
            <a:ext cx="6471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Import Data using SQL Developer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Data Preparation using Excel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Visualization using  power BI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09" y="4021584"/>
            <a:ext cx="1212541" cy="1189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1" y="5719219"/>
            <a:ext cx="2155992" cy="1076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68" y="2407195"/>
            <a:ext cx="1658876" cy="956095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713977" y="479394"/>
            <a:ext cx="5166804" cy="843379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TOOL USED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08699" y="417249"/>
            <a:ext cx="8105313" cy="132277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644" y="2414726"/>
            <a:ext cx="988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investor must consider the history of the stock over time in details</a:t>
            </a:r>
            <a:endParaRPr lang="en-US" sz="2400" dirty="0"/>
          </a:p>
          <a:p>
            <a:r>
              <a:rPr lang="en-US" sz="2400" dirty="0"/>
              <a:t> and the different types of indicators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will approximately grant the earnings or at least minimizes the losses</a:t>
            </a:r>
            <a:endParaRPr lang="en-US" sz="2400" dirty="0"/>
          </a:p>
          <a:p>
            <a:r>
              <a:rPr lang="en-US" sz="2400" dirty="0"/>
              <a:t>because of the  high rate of variations in that type of market !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87" y="1122363"/>
            <a:ext cx="11728174" cy="3250854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Thank You</a:t>
            </a:r>
            <a:endParaRPr lang="en-US" sz="88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Presentation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Georgia</vt:lpstr>
      <vt:lpstr>Algerian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Logical Model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Marwan Sadek</dc:creator>
  <cp:lastModifiedBy>HITAANSHU ANAND</cp:lastModifiedBy>
  <cp:revision>10</cp:revision>
  <dcterms:created xsi:type="dcterms:W3CDTF">2022-11-02T22:13:00Z</dcterms:created>
  <dcterms:modified xsi:type="dcterms:W3CDTF">2025-02-03T17:41:20Z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03F4A3E004CE4C65B32BA58DFCCB43B5_13</vt:lpwstr>
  </property>
  <property fmtid="{D5CDD505-2E9C-101B-9397-08002B2CF9AE}" pid="3" name="KSOProductBuildVer">
    <vt:lpwstr>1033-12.2.0.19805</vt:lpwstr>
  </property>
</Properties>
</file>