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470" r:id="rId87"/>
    <p:sldId id="535" r:id="rId88"/>
    <p:sldId id="500" r:id="rId89"/>
    <p:sldId id="541" r:id="rId90"/>
    <p:sldId id="469" r:id="rId91"/>
    <p:sldId id="424" r:id="rId92"/>
    <p:sldId id="425" r:id="rId93"/>
    <p:sldId id="426" r:id="rId94"/>
    <p:sldId id="427" r:id="rId95"/>
    <p:sldId id="428" r:id="rId96"/>
    <p:sldId id="429" r:id="rId97"/>
    <p:sldId id="430" r:id="rId98"/>
    <p:sldId id="431" r:id="rId99"/>
    <p:sldId id="433" r:id="rId100"/>
    <p:sldId id="416" r:id="rId101"/>
    <p:sldId id="436" r:id="rId102"/>
    <p:sldId id="524" r:id="rId103"/>
    <p:sldId id="509" r:id="rId104"/>
    <p:sldId id="510" r:id="rId105"/>
    <p:sldId id="511" r:id="rId106"/>
    <p:sldId id="517" r:id="rId107"/>
    <p:sldId id="512" r:id="rId108"/>
    <p:sldId id="513" r:id="rId109"/>
    <p:sldId id="514" r:id="rId110"/>
    <p:sldId id="520" r:id="rId111"/>
    <p:sldId id="521" r:id="rId112"/>
    <p:sldId id="306" r:id="rId113"/>
  </p:sldIdLst>
  <p:sldSz cx="9144000" cy="5143500" type="screen16x9"/>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9/20/2019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20,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2"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8401</TotalTime>
  <Words>11711</Words>
  <Application>Microsoft Office PowerPoint</Application>
  <PresentationFormat>On-screen Show (16:9)</PresentationFormat>
  <Paragraphs>923</Paragraphs>
  <Slides>112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9"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542</cp:revision>
  <dcterms:created xsi:type="dcterms:W3CDTF">2015-10-27T23:46:57Z</dcterms:created>
  <dcterms:modified xsi:type="dcterms:W3CDTF">2019-09-20T23:22:50Z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