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47"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90">
          <p15:clr>
            <a:srgbClr val="A4A3A4"/>
          </p15:clr>
        </p15:guide>
        <p15:guide id="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5295"/>
    <a:srgbClr val="032F46"/>
    <a:srgbClr val="06252F"/>
    <a:srgbClr val="0B3F4E"/>
    <a:srgbClr val="0A2F3B"/>
    <a:srgbClr val="155E74"/>
    <a:srgbClr val="0D143C"/>
    <a:srgbClr val="A4CE4E"/>
    <a:srgbClr val="4141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31" autoAdjust="0"/>
    <p:restoredTop sz="93872" autoAdjust="0"/>
  </p:normalViewPr>
  <p:slideViewPr>
    <p:cSldViewPr snapToGrid="0" snapToObjects="1" showGuides="1">
      <p:cViewPr varScale="1">
        <p:scale>
          <a:sx n="107" d="100"/>
          <a:sy n="107" d="100"/>
        </p:scale>
        <p:origin x="-732" y="-90"/>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extLst>
      <p:ext uri="{BB962C8B-B14F-4D97-AF65-F5344CB8AC3E}">
        <p14:creationId xmlns:p14="http://schemas.microsoft.com/office/powerpoint/2010/main" val="198559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05301"/>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extLst>
      <p:ext uri="{BB962C8B-B14F-4D97-AF65-F5344CB8AC3E}">
        <p14:creationId xmlns:p14="http://schemas.microsoft.com/office/powerpoint/2010/main" val="125736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a:latin typeface="Courier New" pitchFamily="49" charset="0"/>
                <a:cs typeface="Courier New" pitchFamily="49" charset="0"/>
              </a:rPr>
              <a:t>a</a:t>
            </a:r>
            <a:r>
              <a:rPr lang="en-US" sz="1400" dirty="0" smtClean="0">
                <a:latin typeface="Courier New" pitchFamily="49" charset="0"/>
                <a:cs typeface="Courier New" pitchFamily="49" charset="0"/>
              </a:rPr>
              <a:t>ccumulator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a:latin typeface="Courier New" pitchFamily="49" charset="0"/>
                <a:cs typeface="Courier New" pitchFamily="49" charset="0"/>
              </a:rPr>
              <a:t>a</a:t>
            </a:r>
            <a:r>
              <a:rPr lang="en-US" sz="1400" dirty="0" smtClean="0">
                <a:latin typeface="Courier New" pitchFamily="49" charset="0"/>
                <a:cs typeface="Courier New" pitchFamily="49" charset="0"/>
              </a:rPr>
              <a:t>ccumulator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smtClean="0">
                <a:latin typeface="Courier New" pitchFamily="49" charset="0"/>
                <a:cs typeface="Courier New" pitchFamily="49" charset="0"/>
              </a:rPr>
              <a:t>accumulator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extLst>
      <p:ext uri="{BB962C8B-B14F-4D97-AF65-F5344CB8AC3E}">
        <p14:creationId xmlns:p14="http://schemas.microsoft.com/office/powerpoint/2010/main" val="86255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extLst>
      <p:ext uri="{BB962C8B-B14F-4D97-AF65-F5344CB8AC3E}">
        <p14:creationId xmlns:p14="http://schemas.microsoft.com/office/powerpoint/2010/main" val="34652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11779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extLst>
      <p:ext uri="{BB962C8B-B14F-4D97-AF65-F5344CB8AC3E}">
        <p14:creationId xmlns:p14="http://schemas.microsoft.com/office/powerpoint/2010/main" val="74573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extLst>
      <p:ext uri="{BB962C8B-B14F-4D97-AF65-F5344CB8AC3E}">
        <p14:creationId xmlns:p14="http://schemas.microsoft.com/office/powerpoint/2010/main" val="301302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 = on </a:t>
            </a:r>
            <a:r>
              <a:rPr lang="en-US" sz="1800" dirty="0" smtClean="0"/>
              <a:t>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extLst>
      <p:ext uri="{BB962C8B-B14F-4D97-AF65-F5344CB8AC3E}">
        <p14:creationId xmlns:p14="http://schemas.microsoft.com/office/powerpoint/2010/main" val="266806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4053"/>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dirty="0" smtClean="0"/>
              <a:t>(</a:t>
            </a:r>
            <a:r>
              <a:rPr lang="en-US" sz="1600" i="1" dirty="0" smtClean="0"/>
              <a:t>details in another presentation/video)</a:t>
            </a:r>
            <a:endParaRPr lang="en-US" sz="1600" dirty="0" smtClean="0"/>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dirty="0" smtClean="0"/>
              <a:t>(</a:t>
            </a:r>
            <a:r>
              <a:rPr lang="en-US" sz="1600" i="1" dirty="0" smtClean="0"/>
              <a:t>details in another presentation/video</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6222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0975"/>
          </a:xfrm>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extLst>
      <p:ext uri="{BB962C8B-B14F-4D97-AF65-F5344CB8AC3E}">
        <p14:creationId xmlns:p14="http://schemas.microsoft.com/office/powerpoint/2010/main" val="78622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53308"/>
          </a:xfrm>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extLst>
      <p:ext uri="{BB962C8B-B14F-4D97-AF65-F5344CB8AC3E}">
        <p14:creationId xmlns:p14="http://schemas.microsoft.com/office/powerpoint/2010/main" val="2234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9204"/>
          </a:xfrm>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extLst>
      <p:ext uri="{BB962C8B-B14F-4D97-AF65-F5344CB8AC3E}">
        <p14:creationId xmlns:p14="http://schemas.microsoft.com/office/powerpoint/2010/main" val="14761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6762"/>
          </a:xfrm>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extLst>
      <p:ext uri="{BB962C8B-B14F-4D97-AF65-F5344CB8AC3E}">
        <p14:creationId xmlns:p14="http://schemas.microsoft.com/office/powerpoint/2010/main" val="267748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53144"/>
          </a:xfrm>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extLst>
      <p:ext uri="{BB962C8B-B14F-4D97-AF65-F5344CB8AC3E}">
        <p14:creationId xmlns:p14="http://schemas.microsoft.com/office/powerpoint/2010/main" val="141569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extLst>
      <p:ext uri="{BB962C8B-B14F-4D97-AF65-F5344CB8AC3E}">
        <p14:creationId xmlns:p14="http://schemas.microsoft.com/office/powerpoint/2010/main" val="284290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1494</Words>
  <Application>Microsoft Office PowerPoint</Application>
  <PresentationFormat>On-screen Show (16:9)</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Blank</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"focus metric"</dc:title>
  <dc:creator>Hitachi Data Systems</dc:creator>
  <cp:lastModifiedBy>Hitachi Data Systems</cp:lastModifiedBy>
  <cp:revision>1</cp:revision>
  <dcterms:created xsi:type="dcterms:W3CDTF">2016-02-10T00:41:59Z</dcterms:created>
  <dcterms:modified xsi:type="dcterms:W3CDTF">2016-02-10T00:48:10Z</dcterms:modified>
</cp:coreProperties>
</file>