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08" r:id="rId2"/>
  </p:sldIdLst>
  <p:sldSz cx="9144000" cy="5143500" type="screen16x9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9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64" autoAdjust="0"/>
    <p:restoredTop sz="93872" autoAdjust="0"/>
  </p:normalViewPr>
  <p:slideViewPr>
    <p:cSldViewPr snapToGrid="0" snapToObjects="1" showGuides="1">
      <p:cViewPr>
        <p:scale>
          <a:sx n="142" d="100"/>
          <a:sy n="142" d="100"/>
        </p:scale>
        <p:origin x="-276" y="-162"/>
      </p:cViewPr>
      <p:guideLst>
        <p:guide orient="horz" pos="169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41" d="100"/>
          <a:sy n="141" d="100"/>
        </p:scale>
        <p:origin x="-4688" y="-120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4/5/2017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1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2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tock_000044596172_Large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415" y="-1"/>
            <a:ext cx="9152830" cy="2103642"/>
          </a:xfrm>
          <a:prstGeom prst="rect">
            <a:avLst/>
          </a:prstGeom>
        </p:spPr>
      </p:pic>
      <p:sp>
        <p:nvSpPr>
          <p:cNvPr id="53" name="Rectangle 52"/>
          <p:cNvSpPr/>
          <p:nvPr userDrawn="1"/>
        </p:nvSpPr>
        <p:spPr>
          <a:xfrm>
            <a:off x="1611" y="-1"/>
            <a:ext cx="9151219" cy="1228811"/>
          </a:xfrm>
          <a:prstGeom prst="rect">
            <a:avLst/>
          </a:prstGeom>
          <a:gradFill flip="none" rotWithShape="1">
            <a:gsLst>
              <a:gs pos="0">
                <a:srgbClr val="0D143C">
                  <a:alpha val="68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58" name="Group 57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9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8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9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00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grpSp>
        <p:nvGrpSpPr>
          <p:cNvPr id="101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2" name="Freeform 101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5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6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12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3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9865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32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187862" y="4576864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6212117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tock_000055038830_Full_150dpi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2"/>
          <a:stretch/>
        </p:blipFill>
        <p:spPr>
          <a:xfrm>
            <a:off x="-4063" y="0"/>
            <a:ext cx="9152127" cy="2130905"/>
          </a:xfrm>
          <a:prstGeom prst="rect">
            <a:avLst/>
          </a:prstGeom>
        </p:spPr>
      </p:pic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2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7246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2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7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17471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9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00" name="Freeform 99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1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2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3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4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5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6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7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8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09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0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1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  <p:sp>
          <p:nvSpPr>
            <p:cNvPr id="12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414141"/>
                </a:solidFill>
                <a:latin typeface="Arial"/>
                <a:cs typeface="SimSun" charset="0"/>
              </a:endParaRPr>
            </a:p>
          </p:txBody>
        </p:sp>
      </p:grpSp>
      <p:sp>
        <p:nvSpPr>
          <p:cNvPr id="56" name="Rectangle 55"/>
          <p:cNvSpPr/>
          <p:nvPr userDrawn="1"/>
        </p:nvSpPr>
        <p:spPr>
          <a:xfrm flipH="1">
            <a:off x="6730999" y="0"/>
            <a:ext cx="2422143" cy="2154914"/>
          </a:xfrm>
          <a:prstGeom prst="rect">
            <a:avLst/>
          </a:prstGeom>
          <a:gradFill flip="none" rotWithShape="1">
            <a:gsLst>
              <a:gs pos="23000">
                <a:srgbClr val="032F46">
                  <a:alpha val="82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55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2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3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4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5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6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7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11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5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5226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60" name="Rectangle 59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5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2742496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5955025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3805038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036019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313018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5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5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5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5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12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tx1"/>
          </a:solidFill>
        </p:grpSpPr>
        <p:sp>
          <p:nvSpPr>
            <p:cNvPr id="166" name="Freeform 165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7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8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69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0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1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2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3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4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5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6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7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8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79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0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1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2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3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84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8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3173"/>
            <a:ext cx="5955025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</a:p>
          <a:p>
            <a:r>
              <a:rPr lang="en-US" dirty="0" smtClean="0"/>
              <a:t>Subtitle placeholder</a:t>
            </a:r>
          </a:p>
        </p:txBody>
      </p:sp>
      <p:sp>
        <p:nvSpPr>
          <p:cNvPr id="186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05268"/>
            <a:ext cx="5955025" cy="874608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2 Line HDS Title Slide Placeholder </a:t>
            </a:r>
            <a:br>
              <a:rPr lang="en-US" dirty="0" smtClean="0"/>
            </a:br>
            <a:r>
              <a:rPr lang="en-US" dirty="0" smtClean="0"/>
              <a:t>2 Line HDS Title Slide Placeholder</a:t>
            </a:r>
            <a:endParaRPr lang="en-US" dirty="0"/>
          </a:p>
        </p:txBody>
      </p:sp>
      <p:sp>
        <p:nvSpPr>
          <p:cNvPr id="18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6737"/>
            <a:ext cx="4633158" cy="307777"/>
          </a:xfrm>
        </p:spPr>
        <p:txBody>
          <a:bodyPr anchor="t"/>
          <a:lstStyle>
            <a:lvl1pPr marL="0" indent="0"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18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7718"/>
            <a:ext cx="4633158" cy="276999"/>
          </a:xfrm>
        </p:spPr>
        <p:txBody>
          <a:bodyPr anchor="t"/>
          <a:lstStyle>
            <a:lvl1pPr marL="0" indent="0"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 smtClean="0"/>
              <a:t>Title/Department</a:t>
            </a:r>
            <a:endParaRPr lang="en-US" dirty="0"/>
          </a:p>
        </p:txBody>
      </p:sp>
      <p:sp>
        <p:nvSpPr>
          <p:cNvPr id="191" name="Rectangle 190"/>
          <p:cNvSpPr/>
          <p:nvPr userDrawn="1"/>
        </p:nvSpPr>
        <p:spPr>
          <a:xfrm>
            <a:off x="7346191" y="2350565"/>
            <a:ext cx="1479921" cy="87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2" name="Rectangle 191"/>
          <p:cNvSpPr/>
          <p:nvPr userDrawn="1"/>
        </p:nvSpPr>
        <p:spPr>
          <a:xfrm>
            <a:off x="7399980" y="2416158"/>
            <a:ext cx="136627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</a:t>
            </a:r>
            <a:br>
              <a:rPr lang="en-US" sz="9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</a:br>
            <a:r>
              <a:rPr lang="en-US" sz="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use by Hitachi Data Systems employees and other audiences under NDA only.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9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187862" y="4574717"/>
            <a:ext cx="4633158" cy="276999"/>
          </a:xfrm>
        </p:spPr>
        <p:txBody>
          <a:bodyPr/>
          <a:lstStyle>
            <a:lvl1pPr marL="0" indent="0">
              <a:buNone/>
              <a:defRPr sz="1200"/>
            </a:lvl1pPr>
            <a:lvl2pPr marL="280987" indent="0">
              <a:buNone/>
              <a:defRPr sz="1400"/>
            </a:lvl2pPr>
            <a:lvl3pPr marL="574675" indent="0">
              <a:buNone/>
              <a:defRPr sz="1400"/>
            </a:lvl3pPr>
            <a:lvl4pPr marL="855663" indent="0">
              <a:buNone/>
              <a:defRPr sz="1400"/>
            </a:lvl4pPr>
            <a:lvl5pPr marL="1090613" indent="0">
              <a:buNone/>
              <a:defRPr sz="1400"/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4"/>
          </a:solidFill>
          <a:ln/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661372" y="276622"/>
            <a:ext cx="1200300" cy="343060"/>
            <a:chOff x="7661372" y="276622"/>
            <a:chExt cx="1200300" cy="343060"/>
          </a:xfrm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8543525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8004023" y="279889"/>
              <a:ext cx="174389" cy="16254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8140839" y="279889"/>
              <a:ext cx="205019" cy="16254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8750586" y="279889"/>
              <a:ext cx="42883" cy="16254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7738152" y="279889"/>
              <a:ext cx="173163" cy="16254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7945213" y="279889"/>
              <a:ext cx="43291" cy="16254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8338506" y="276622"/>
              <a:ext cx="184190" cy="170713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7661372" y="487767"/>
              <a:ext cx="39615" cy="102510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7721816" y="517581"/>
              <a:ext cx="81272" cy="72696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7824734" y="517989"/>
              <a:ext cx="54726" cy="74330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7888853" y="517581"/>
              <a:ext cx="83723" cy="102101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7986053" y="517581"/>
              <a:ext cx="31856" cy="72696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7997080" y="488176"/>
              <a:ext cx="24096" cy="21237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8037104" y="517989"/>
              <a:ext cx="62894" cy="722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8107758" y="517989"/>
              <a:ext cx="68612" cy="73921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8293990" y="484908"/>
              <a:ext cx="80864" cy="105368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8392824" y="517989"/>
              <a:ext cx="68612" cy="73921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8230688" y="497569"/>
              <a:ext cx="54726" cy="94342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8510036" y="488992"/>
              <a:ext cx="115987" cy="101693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8644809" y="517989"/>
              <a:ext cx="68612" cy="73921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8806946" y="497569"/>
              <a:ext cx="54726" cy="94342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8715872" y="519623"/>
              <a:ext cx="85356" cy="70654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8799595" y="468981"/>
              <a:ext cx="45333" cy="28588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>
            <a:off x="7661372" y="276622"/>
            <a:ext cx="1200300" cy="343060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8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9" name="Group 1"/>
          <p:cNvGrpSpPr>
            <a:grpSpLocks noChangeAspect="1"/>
          </p:cNvGrpSpPr>
          <p:nvPr userDrawn="1"/>
        </p:nvGrpSpPr>
        <p:grpSpPr bwMode="auto">
          <a:xfrm>
            <a:off x="327025" y="272385"/>
            <a:ext cx="1968264" cy="195512"/>
            <a:chOff x="1096963" y="2925763"/>
            <a:chExt cx="7367587" cy="731837"/>
          </a:xfrm>
          <a:solidFill>
            <a:schemeClr val="bg1"/>
          </a:solidFill>
        </p:grpSpPr>
        <p:sp>
          <p:nvSpPr>
            <p:cNvPr id="111" name="Freeform 110"/>
            <p:cNvSpPr>
              <a:spLocks noChangeArrowheads="1"/>
            </p:cNvSpPr>
            <p:nvPr/>
          </p:nvSpPr>
          <p:spPr bwMode="auto">
            <a:xfrm>
              <a:off x="1879600" y="3048000"/>
              <a:ext cx="379413" cy="471488"/>
            </a:xfrm>
            <a:custGeom>
              <a:avLst/>
              <a:gdLst>
                <a:gd name="T0" fmla="*/ 0 w 1056"/>
                <a:gd name="T1" fmla="*/ 1309 h 1310"/>
                <a:gd name="T2" fmla="*/ 0 w 1056"/>
                <a:gd name="T3" fmla="*/ 0 h 1310"/>
                <a:gd name="T4" fmla="*/ 274 w 1056"/>
                <a:gd name="T5" fmla="*/ 0 h 1310"/>
                <a:gd name="T6" fmla="*/ 274 w 1056"/>
                <a:gd name="T7" fmla="*/ 503 h 1310"/>
                <a:gd name="T8" fmla="*/ 782 w 1056"/>
                <a:gd name="T9" fmla="*/ 503 h 1310"/>
                <a:gd name="T10" fmla="*/ 782 w 1056"/>
                <a:gd name="T11" fmla="*/ 0 h 1310"/>
                <a:gd name="T12" fmla="*/ 1055 w 1056"/>
                <a:gd name="T13" fmla="*/ 0 h 1310"/>
                <a:gd name="T14" fmla="*/ 1055 w 1056"/>
                <a:gd name="T15" fmla="*/ 1309 h 1310"/>
                <a:gd name="T16" fmla="*/ 782 w 1056"/>
                <a:gd name="T17" fmla="*/ 1309 h 1310"/>
                <a:gd name="T18" fmla="*/ 782 w 1056"/>
                <a:gd name="T19" fmla="*/ 726 h 1310"/>
                <a:gd name="T20" fmla="*/ 274 w 1056"/>
                <a:gd name="T21" fmla="*/ 726 h 1310"/>
                <a:gd name="T22" fmla="*/ 274 w 1056"/>
                <a:gd name="T23" fmla="*/ 1309 h 1310"/>
                <a:gd name="T24" fmla="*/ 0 w 1056"/>
                <a:gd name="T25" fmla="*/ 130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6" h="1310">
                  <a:moveTo>
                    <a:pt x="0" y="1309"/>
                  </a:moveTo>
                  <a:lnTo>
                    <a:pt x="0" y="0"/>
                  </a:lnTo>
                  <a:lnTo>
                    <a:pt x="274" y="0"/>
                  </a:lnTo>
                  <a:lnTo>
                    <a:pt x="274" y="503"/>
                  </a:lnTo>
                  <a:lnTo>
                    <a:pt x="782" y="503"/>
                  </a:lnTo>
                  <a:lnTo>
                    <a:pt x="782" y="0"/>
                  </a:lnTo>
                  <a:lnTo>
                    <a:pt x="1055" y="0"/>
                  </a:lnTo>
                  <a:lnTo>
                    <a:pt x="1055" y="1309"/>
                  </a:lnTo>
                  <a:lnTo>
                    <a:pt x="782" y="1309"/>
                  </a:lnTo>
                  <a:lnTo>
                    <a:pt x="782" y="726"/>
                  </a:lnTo>
                  <a:lnTo>
                    <a:pt x="274" y="726"/>
                  </a:lnTo>
                  <a:lnTo>
                    <a:pt x="274" y="1309"/>
                  </a:lnTo>
                  <a:lnTo>
                    <a:pt x="0" y="130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2" name="Freeform 2"/>
            <p:cNvSpPr>
              <a:spLocks noChangeArrowheads="1"/>
            </p:cNvSpPr>
            <p:nvPr/>
          </p:nvSpPr>
          <p:spPr bwMode="auto">
            <a:xfrm>
              <a:off x="2347913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3" name="Freeform 3"/>
            <p:cNvSpPr>
              <a:spLocks noChangeArrowheads="1"/>
            </p:cNvSpPr>
            <p:nvPr/>
          </p:nvSpPr>
          <p:spPr bwMode="auto">
            <a:xfrm>
              <a:off x="2492375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2" y="1026"/>
                    <a:pt x="399" y="1033"/>
                  </a:cubicBezTo>
                  <a:cubicBezTo>
                    <a:pt x="406" y="1040"/>
                    <a:pt x="444" y="1049"/>
                    <a:pt x="485" y="1049"/>
                  </a:cubicBezTo>
                  <a:cubicBezTo>
                    <a:pt x="494" y="1049"/>
                    <a:pt x="502" y="1049"/>
                    <a:pt x="508" y="1049"/>
                  </a:cubicBezTo>
                  <a:cubicBezTo>
                    <a:pt x="516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6" y="1256"/>
                    <a:pt x="212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4" name="Freeform 4"/>
            <p:cNvSpPr>
              <a:spLocks noChangeArrowheads="1"/>
            </p:cNvSpPr>
            <p:nvPr/>
          </p:nvSpPr>
          <p:spPr bwMode="auto">
            <a:xfrm>
              <a:off x="2722563" y="3162300"/>
              <a:ext cx="327025" cy="368300"/>
            </a:xfrm>
            <a:custGeom>
              <a:avLst/>
              <a:gdLst>
                <a:gd name="T0" fmla="*/ 452 w 910"/>
                <a:gd name="T1" fmla="*/ 400 h 1023"/>
                <a:gd name="T2" fmla="*/ 555 w 910"/>
                <a:gd name="T3" fmla="*/ 377 h 1023"/>
                <a:gd name="T4" fmla="*/ 605 w 910"/>
                <a:gd name="T5" fmla="*/ 305 h 1023"/>
                <a:gd name="T6" fmla="*/ 561 w 910"/>
                <a:gd name="T7" fmla="*/ 224 h 1023"/>
                <a:gd name="T8" fmla="*/ 435 w 910"/>
                <a:gd name="T9" fmla="*/ 201 h 1023"/>
                <a:gd name="T10" fmla="*/ 309 w 910"/>
                <a:gd name="T11" fmla="*/ 246 h 1023"/>
                <a:gd name="T12" fmla="*/ 273 w 910"/>
                <a:gd name="T13" fmla="*/ 333 h 1023"/>
                <a:gd name="T14" fmla="*/ 30 w 910"/>
                <a:gd name="T15" fmla="*/ 333 h 1023"/>
                <a:gd name="T16" fmla="*/ 103 w 910"/>
                <a:gd name="T17" fmla="*/ 126 h 1023"/>
                <a:gd name="T18" fmla="*/ 452 w 910"/>
                <a:gd name="T19" fmla="*/ 0 h 1023"/>
                <a:gd name="T20" fmla="*/ 731 w 910"/>
                <a:gd name="T21" fmla="*/ 67 h 1023"/>
                <a:gd name="T22" fmla="*/ 856 w 910"/>
                <a:gd name="T23" fmla="*/ 305 h 1023"/>
                <a:gd name="T24" fmla="*/ 856 w 910"/>
                <a:gd name="T25" fmla="*/ 748 h 1023"/>
                <a:gd name="T26" fmla="*/ 856 w 910"/>
                <a:gd name="T27" fmla="*/ 857 h 1023"/>
                <a:gd name="T28" fmla="*/ 873 w 910"/>
                <a:gd name="T29" fmla="*/ 924 h 1023"/>
                <a:gd name="T30" fmla="*/ 909 w 910"/>
                <a:gd name="T31" fmla="*/ 955 h 1023"/>
                <a:gd name="T32" fmla="*/ 909 w 910"/>
                <a:gd name="T33" fmla="*/ 991 h 1023"/>
                <a:gd name="T34" fmla="*/ 636 w 910"/>
                <a:gd name="T35" fmla="*/ 991 h 1023"/>
                <a:gd name="T36" fmla="*/ 619 w 910"/>
                <a:gd name="T37" fmla="*/ 941 h 1023"/>
                <a:gd name="T38" fmla="*/ 614 w 910"/>
                <a:gd name="T39" fmla="*/ 880 h 1023"/>
                <a:gd name="T40" fmla="*/ 494 w 910"/>
                <a:gd name="T41" fmla="*/ 977 h 1023"/>
                <a:gd name="T42" fmla="*/ 309 w 910"/>
                <a:gd name="T43" fmla="*/ 1022 h 1023"/>
                <a:gd name="T44" fmla="*/ 89 w 910"/>
                <a:gd name="T45" fmla="*/ 947 h 1023"/>
                <a:gd name="T46" fmla="*/ 0 w 910"/>
                <a:gd name="T47" fmla="*/ 732 h 1023"/>
                <a:gd name="T48" fmla="*/ 139 w 910"/>
                <a:gd name="T49" fmla="*/ 475 h 1023"/>
                <a:gd name="T50" fmla="*/ 362 w 910"/>
                <a:gd name="T51" fmla="*/ 416 h 1023"/>
                <a:gd name="T52" fmla="*/ 452 w 910"/>
                <a:gd name="T53" fmla="*/ 400 h 1023"/>
                <a:gd name="T54" fmla="*/ 555 w 910"/>
                <a:gd name="T55" fmla="*/ 542 h 1023"/>
                <a:gd name="T56" fmla="*/ 488 w 910"/>
                <a:gd name="T57" fmla="*/ 556 h 1023"/>
                <a:gd name="T58" fmla="*/ 429 w 910"/>
                <a:gd name="T59" fmla="*/ 564 h 1023"/>
                <a:gd name="T60" fmla="*/ 309 w 910"/>
                <a:gd name="T61" fmla="*/ 601 h 1023"/>
                <a:gd name="T62" fmla="*/ 251 w 910"/>
                <a:gd name="T63" fmla="*/ 709 h 1023"/>
                <a:gd name="T64" fmla="*/ 287 w 910"/>
                <a:gd name="T65" fmla="*/ 807 h 1023"/>
                <a:gd name="T66" fmla="*/ 376 w 910"/>
                <a:gd name="T67" fmla="*/ 838 h 1023"/>
                <a:gd name="T68" fmla="*/ 533 w 910"/>
                <a:gd name="T69" fmla="*/ 793 h 1023"/>
                <a:gd name="T70" fmla="*/ 605 w 910"/>
                <a:gd name="T71" fmla="*/ 614 h 1023"/>
                <a:gd name="T72" fmla="*/ 605 w 910"/>
                <a:gd name="T73" fmla="*/ 520 h 1023"/>
                <a:gd name="T74" fmla="*/ 555 w 910"/>
                <a:gd name="T75" fmla="*/ 542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0" h="1023">
                  <a:moveTo>
                    <a:pt x="452" y="400"/>
                  </a:moveTo>
                  <a:cubicBezTo>
                    <a:pt x="494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1" y="224"/>
                  </a:cubicBezTo>
                  <a:cubicBezTo>
                    <a:pt x="533" y="207"/>
                    <a:pt x="494" y="201"/>
                    <a:pt x="435" y="201"/>
                  </a:cubicBezTo>
                  <a:cubicBezTo>
                    <a:pt x="376" y="201"/>
                    <a:pt x="332" y="215"/>
                    <a:pt x="309" y="246"/>
                  </a:cubicBezTo>
                  <a:cubicBezTo>
                    <a:pt x="295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6" y="252"/>
                    <a:pt x="58" y="179"/>
                    <a:pt x="103" y="126"/>
                  </a:cubicBezTo>
                  <a:cubicBezTo>
                    <a:pt x="170" y="40"/>
                    <a:pt x="287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2" y="112"/>
                    <a:pt x="856" y="185"/>
                    <a:pt x="856" y="305"/>
                  </a:cubicBezTo>
                  <a:lnTo>
                    <a:pt x="856" y="748"/>
                  </a:lnTo>
                  <a:lnTo>
                    <a:pt x="856" y="857"/>
                  </a:lnTo>
                  <a:cubicBezTo>
                    <a:pt x="856" y="888"/>
                    <a:pt x="865" y="919"/>
                    <a:pt x="873" y="924"/>
                  </a:cubicBezTo>
                  <a:cubicBezTo>
                    <a:pt x="879" y="941"/>
                    <a:pt x="893" y="947"/>
                    <a:pt x="909" y="955"/>
                  </a:cubicBezTo>
                  <a:lnTo>
                    <a:pt x="909" y="991"/>
                  </a:lnTo>
                  <a:lnTo>
                    <a:pt x="636" y="991"/>
                  </a:lnTo>
                  <a:cubicBezTo>
                    <a:pt x="628" y="969"/>
                    <a:pt x="619" y="956"/>
                    <a:pt x="619" y="941"/>
                  </a:cubicBezTo>
                  <a:cubicBezTo>
                    <a:pt x="619" y="926"/>
                    <a:pt x="614" y="902"/>
                    <a:pt x="614" y="880"/>
                  </a:cubicBezTo>
                  <a:cubicBezTo>
                    <a:pt x="577" y="919"/>
                    <a:pt x="538" y="947"/>
                    <a:pt x="494" y="977"/>
                  </a:cubicBezTo>
                  <a:cubicBezTo>
                    <a:pt x="443" y="1005"/>
                    <a:pt x="376" y="1022"/>
                    <a:pt x="309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39" y="475"/>
                  </a:cubicBezTo>
                  <a:cubicBezTo>
                    <a:pt x="192" y="444"/>
                    <a:pt x="265" y="422"/>
                    <a:pt x="362" y="416"/>
                  </a:cubicBezTo>
                  <a:lnTo>
                    <a:pt x="452" y="400"/>
                  </a:lnTo>
                  <a:close/>
                  <a:moveTo>
                    <a:pt x="555" y="542"/>
                  </a:moveTo>
                  <a:cubicBezTo>
                    <a:pt x="538" y="547"/>
                    <a:pt x="516" y="556"/>
                    <a:pt x="488" y="556"/>
                  </a:cubicBezTo>
                  <a:lnTo>
                    <a:pt x="429" y="564"/>
                  </a:lnTo>
                  <a:cubicBezTo>
                    <a:pt x="376" y="570"/>
                    <a:pt x="332" y="584"/>
                    <a:pt x="309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5" y="785"/>
                    <a:pt x="287" y="807"/>
                  </a:cubicBezTo>
                  <a:cubicBezTo>
                    <a:pt x="309" y="829"/>
                    <a:pt x="340" y="838"/>
                    <a:pt x="376" y="838"/>
                  </a:cubicBezTo>
                  <a:cubicBezTo>
                    <a:pt x="429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ubicBezTo>
                    <a:pt x="591" y="525"/>
                    <a:pt x="577" y="534"/>
                    <a:pt x="555" y="5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15" name="Freeform 5"/>
            <p:cNvSpPr>
              <a:spLocks noChangeArrowheads="1"/>
            </p:cNvSpPr>
            <p:nvPr/>
          </p:nvSpPr>
          <p:spPr bwMode="auto">
            <a:xfrm>
              <a:off x="3087688" y="3160713"/>
              <a:ext cx="322262" cy="369887"/>
            </a:xfrm>
            <a:custGeom>
              <a:avLst/>
              <a:gdLst>
                <a:gd name="T0" fmla="*/ 642 w 894"/>
                <a:gd name="T1" fmla="*/ 377 h 1028"/>
                <a:gd name="T2" fmla="*/ 605 w 894"/>
                <a:gd name="T3" fmla="*/ 279 h 1028"/>
                <a:gd name="T4" fmla="*/ 471 w 894"/>
                <a:gd name="T5" fmla="*/ 220 h 1028"/>
                <a:gd name="T6" fmla="*/ 296 w 894"/>
                <a:gd name="T7" fmla="*/ 346 h 1028"/>
                <a:gd name="T8" fmla="*/ 273 w 894"/>
                <a:gd name="T9" fmla="*/ 525 h 1028"/>
                <a:gd name="T10" fmla="*/ 296 w 894"/>
                <a:gd name="T11" fmla="*/ 695 h 1028"/>
                <a:gd name="T12" fmla="*/ 466 w 894"/>
                <a:gd name="T13" fmla="*/ 812 h 1028"/>
                <a:gd name="T14" fmla="*/ 591 w 894"/>
                <a:gd name="T15" fmla="*/ 767 h 1028"/>
                <a:gd name="T16" fmla="*/ 636 w 894"/>
                <a:gd name="T17" fmla="*/ 642 h 1028"/>
                <a:gd name="T18" fmla="*/ 893 w 894"/>
                <a:gd name="T19" fmla="*/ 642 h 1028"/>
                <a:gd name="T20" fmla="*/ 812 w 894"/>
                <a:gd name="T21" fmla="*/ 862 h 1028"/>
                <a:gd name="T22" fmla="*/ 457 w 894"/>
                <a:gd name="T23" fmla="*/ 1027 h 1028"/>
                <a:gd name="T24" fmla="*/ 111 w 894"/>
                <a:gd name="T25" fmla="*/ 885 h 1028"/>
                <a:gd name="T26" fmla="*/ 0 w 894"/>
                <a:gd name="T27" fmla="*/ 525 h 1028"/>
                <a:gd name="T28" fmla="*/ 117 w 894"/>
                <a:gd name="T29" fmla="*/ 139 h 1028"/>
                <a:gd name="T30" fmla="*/ 449 w 894"/>
                <a:gd name="T31" fmla="*/ 0 h 1028"/>
                <a:gd name="T32" fmla="*/ 745 w 894"/>
                <a:gd name="T33" fmla="*/ 81 h 1028"/>
                <a:gd name="T34" fmla="*/ 887 w 894"/>
                <a:gd name="T35" fmla="*/ 368 h 1028"/>
                <a:gd name="T36" fmla="*/ 642 w 894"/>
                <a:gd name="T37" fmla="*/ 368 h 1028"/>
                <a:gd name="T38" fmla="*/ 642 w 894"/>
                <a:gd name="T39" fmla="*/ 377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4" h="1028">
                  <a:moveTo>
                    <a:pt x="642" y="377"/>
                  </a:moveTo>
                  <a:cubicBezTo>
                    <a:pt x="636" y="338"/>
                    <a:pt x="628" y="310"/>
                    <a:pt x="605" y="279"/>
                  </a:cubicBezTo>
                  <a:cubicBezTo>
                    <a:pt x="575" y="243"/>
                    <a:pt x="530" y="220"/>
                    <a:pt x="471" y="220"/>
                  </a:cubicBezTo>
                  <a:cubicBezTo>
                    <a:pt x="385" y="220"/>
                    <a:pt x="332" y="265"/>
                    <a:pt x="296" y="346"/>
                  </a:cubicBezTo>
                  <a:cubicBezTo>
                    <a:pt x="279" y="391"/>
                    <a:pt x="273" y="451"/>
                    <a:pt x="273" y="525"/>
                  </a:cubicBezTo>
                  <a:cubicBezTo>
                    <a:pt x="273" y="599"/>
                    <a:pt x="279" y="650"/>
                    <a:pt x="296" y="695"/>
                  </a:cubicBezTo>
                  <a:cubicBezTo>
                    <a:pt x="323" y="776"/>
                    <a:pt x="385" y="812"/>
                    <a:pt x="466" y="812"/>
                  </a:cubicBezTo>
                  <a:cubicBezTo>
                    <a:pt x="524" y="812"/>
                    <a:pt x="569" y="798"/>
                    <a:pt x="591" y="767"/>
                  </a:cubicBezTo>
                  <a:cubicBezTo>
                    <a:pt x="614" y="737"/>
                    <a:pt x="628" y="695"/>
                    <a:pt x="636" y="642"/>
                  </a:cubicBezTo>
                  <a:lnTo>
                    <a:pt x="893" y="642"/>
                  </a:lnTo>
                  <a:cubicBezTo>
                    <a:pt x="887" y="714"/>
                    <a:pt x="856" y="790"/>
                    <a:pt x="812" y="862"/>
                  </a:cubicBezTo>
                  <a:cubicBezTo>
                    <a:pt x="731" y="974"/>
                    <a:pt x="614" y="1027"/>
                    <a:pt x="457" y="1027"/>
                  </a:cubicBezTo>
                  <a:cubicBezTo>
                    <a:pt x="301" y="1027"/>
                    <a:pt x="184" y="982"/>
                    <a:pt x="111" y="885"/>
                  </a:cubicBezTo>
                  <a:cubicBezTo>
                    <a:pt x="36" y="798"/>
                    <a:pt x="0" y="672"/>
                    <a:pt x="0" y="525"/>
                  </a:cubicBezTo>
                  <a:cubicBezTo>
                    <a:pt x="0" y="360"/>
                    <a:pt x="36" y="229"/>
                    <a:pt x="117" y="139"/>
                  </a:cubicBezTo>
                  <a:cubicBezTo>
                    <a:pt x="198" y="50"/>
                    <a:pt x="309" y="0"/>
                    <a:pt x="449" y="0"/>
                  </a:cubicBezTo>
                  <a:cubicBezTo>
                    <a:pt x="569" y="0"/>
                    <a:pt x="672" y="28"/>
                    <a:pt x="745" y="81"/>
                  </a:cubicBezTo>
                  <a:cubicBezTo>
                    <a:pt x="820" y="131"/>
                    <a:pt x="870" y="229"/>
                    <a:pt x="887" y="368"/>
                  </a:cubicBezTo>
                  <a:lnTo>
                    <a:pt x="642" y="368"/>
                  </a:lnTo>
                  <a:lnTo>
                    <a:pt x="642" y="3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2" name="Freeform 6"/>
            <p:cNvSpPr>
              <a:spLocks noChangeArrowheads="1"/>
            </p:cNvSpPr>
            <p:nvPr/>
          </p:nvSpPr>
          <p:spPr bwMode="auto">
            <a:xfrm>
              <a:off x="3475038" y="3051175"/>
              <a:ext cx="314325" cy="468313"/>
            </a:xfrm>
            <a:custGeom>
              <a:avLst/>
              <a:gdLst>
                <a:gd name="T0" fmla="*/ 695 w 874"/>
                <a:gd name="T1" fmla="*/ 340 h 1301"/>
                <a:gd name="T2" fmla="*/ 815 w 874"/>
                <a:gd name="T3" fmla="*/ 435 h 1301"/>
                <a:gd name="T4" fmla="*/ 865 w 874"/>
                <a:gd name="T5" fmla="*/ 547 h 1301"/>
                <a:gd name="T6" fmla="*/ 873 w 874"/>
                <a:gd name="T7" fmla="*/ 731 h 1301"/>
                <a:gd name="T8" fmla="*/ 873 w 874"/>
                <a:gd name="T9" fmla="*/ 1300 h 1301"/>
                <a:gd name="T10" fmla="*/ 614 w 874"/>
                <a:gd name="T11" fmla="*/ 1300 h 1301"/>
                <a:gd name="T12" fmla="*/ 614 w 874"/>
                <a:gd name="T13" fmla="*/ 709 h 1301"/>
                <a:gd name="T14" fmla="*/ 586 w 874"/>
                <a:gd name="T15" fmla="*/ 583 h 1301"/>
                <a:gd name="T16" fmla="*/ 452 w 874"/>
                <a:gd name="T17" fmla="*/ 516 h 1301"/>
                <a:gd name="T18" fmla="*/ 304 w 874"/>
                <a:gd name="T19" fmla="*/ 583 h 1301"/>
                <a:gd name="T20" fmla="*/ 251 w 874"/>
                <a:gd name="T21" fmla="*/ 776 h 1301"/>
                <a:gd name="T22" fmla="*/ 251 w 874"/>
                <a:gd name="T23" fmla="*/ 1300 h 1301"/>
                <a:gd name="T24" fmla="*/ 0 w 874"/>
                <a:gd name="T25" fmla="*/ 1300 h 1301"/>
                <a:gd name="T26" fmla="*/ 0 w 874"/>
                <a:gd name="T27" fmla="*/ 0 h 1301"/>
                <a:gd name="T28" fmla="*/ 251 w 874"/>
                <a:gd name="T29" fmla="*/ 0 h 1301"/>
                <a:gd name="T30" fmla="*/ 251 w 874"/>
                <a:gd name="T31" fmla="*/ 457 h 1301"/>
                <a:gd name="T32" fmla="*/ 377 w 874"/>
                <a:gd name="T33" fmla="*/ 340 h 1301"/>
                <a:gd name="T34" fmla="*/ 533 w 874"/>
                <a:gd name="T35" fmla="*/ 304 h 1301"/>
                <a:gd name="T36" fmla="*/ 695 w 874"/>
                <a:gd name="T37" fmla="*/ 34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74" h="1301">
                  <a:moveTo>
                    <a:pt x="695" y="340"/>
                  </a:moveTo>
                  <a:cubicBezTo>
                    <a:pt x="748" y="363"/>
                    <a:pt x="784" y="390"/>
                    <a:pt x="815" y="435"/>
                  </a:cubicBezTo>
                  <a:cubicBezTo>
                    <a:pt x="843" y="474"/>
                    <a:pt x="859" y="510"/>
                    <a:pt x="865" y="547"/>
                  </a:cubicBezTo>
                  <a:cubicBezTo>
                    <a:pt x="873" y="583"/>
                    <a:pt x="873" y="650"/>
                    <a:pt x="873" y="731"/>
                  </a:cubicBezTo>
                  <a:lnTo>
                    <a:pt x="873" y="1300"/>
                  </a:lnTo>
                  <a:lnTo>
                    <a:pt x="614" y="1300"/>
                  </a:lnTo>
                  <a:lnTo>
                    <a:pt x="614" y="709"/>
                  </a:lnTo>
                  <a:cubicBezTo>
                    <a:pt x="614" y="658"/>
                    <a:pt x="608" y="614"/>
                    <a:pt x="586" y="583"/>
                  </a:cubicBezTo>
                  <a:cubicBezTo>
                    <a:pt x="564" y="538"/>
                    <a:pt x="519" y="516"/>
                    <a:pt x="452" y="516"/>
                  </a:cubicBezTo>
                  <a:cubicBezTo>
                    <a:pt x="385" y="516"/>
                    <a:pt x="335" y="538"/>
                    <a:pt x="304" y="583"/>
                  </a:cubicBezTo>
                  <a:cubicBezTo>
                    <a:pt x="268" y="628"/>
                    <a:pt x="251" y="695"/>
                    <a:pt x="251" y="776"/>
                  </a:cubicBezTo>
                  <a:lnTo>
                    <a:pt x="251" y="1300"/>
                  </a:lnTo>
                  <a:lnTo>
                    <a:pt x="0" y="1300"/>
                  </a:lnTo>
                  <a:lnTo>
                    <a:pt x="0" y="0"/>
                  </a:lnTo>
                  <a:lnTo>
                    <a:pt x="251" y="0"/>
                  </a:lnTo>
                  <a:lnTo>
                    <a:pt x="251" y="457"/>
                  </a:lnTo>
                  <a:cubicBezTo>
                    <a:pt x="290" y="399"/>
                    <a:pt x="335" y="363"/>
                    <a:pt x="377" y="340"/>
                  </a:cubicBezTo>
                  <a:cubicBezTo>
                    <a:pt x="430" y="318"/>
                    <a:pt x="474" y="304"/>
                    <a:pt x="533" y="304"/>
                  </a:cubicBezTo>
                  <a:cubicBezTo>
                    <a:pt x="592" y="309"/>
                    <a:pt x="645" y="318"/>
                    <a:pt x="695" y="34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3" name="Freeform 7"/>
            <p:cNvSpPr>
              <a:spLocks noChangeArrowheads="1"/>
            </p:cNvSpPr>
            <p:nvPr/>
          </p:nvSpPr>
          <p:spPr bwMode="auto">
            <a:xfrm>
              <a:off x="3875088" y="3041650"/>
              <a:ext cx="92075" cy="476250"/>
            </a:xfrm>
            <a:custGeom>
              <a:avLst/>
              <a:gdLst>
                <a:gd name="T0" fmla="*/ 256 w 257"/>
                <a:gd name="T1" fmla="*/ 238 h 1324"/>
                <a:gd name="T2" fmla="*/ 0 w 257"/>
                <a:gd name="T3" fmla="*/ 238 h 1324"/>
                <a:gd name="T4" fmla="*/ 0 w 257"/>
                <a:gd name="T5" fmla="*/ 0 h 1324"/>
                <a:gd name="T6" fmla="*/ 256 w 257"/>
                <a:gd name="T7" fmla="*/ 0 h 1324"/>
                <a:gd name="T8" fmla="*/ 256 w 257"/>
                <a:gd name="T9" fmla="*/ 238 h 1324"/>
                <a:gd name="T10" fmla="*/ 0 w 257"/>
                <a:gd name="T11" fmla="*/ 355 h 1324"/>
                <a:gd name="T12" fmla="*/ 256 w 257"/>
                <a:gd name="T13" fmla="*/ 355 h 1324"/>
                <a:gd name="T14" fmla="*/ 256 w 257"/>
                <a:gd name="T15" fmla="*/ 1323 h 1324"/>
                <a:gd name="T16" fmla="*/ 0 w 257"/>
                <a:gd name="T17" fmla="*/ 1323 h 1324"/>
                <a:gd name="T18" fmla="*/ 0 w 257"/>
                <a:gd name="T19" fmla="*/ 355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7" h="1324">
                  <a:moveTo>
                    <a:pt x="256" y="238"/>
                  </a:moveTo>
                  <a:lnTo>
                    <a:pt x="0" y="238"/>
                  </a:lnTo>
                  <a:lnTo>
                    <a:pt x="0" y="0"/>
                  </a:lnTo>
                  <a:lnTo>
                    <a:pt x="256" y="0"/>
                  </a:lnTo>
                  <a:lnTo>
                    <a:pt x="256" y="238"/>
                  </a:lnTo>
                  <a:close/>
                  <a:moveTo>
                    <a:pt x="0" y="355"/>
                  </a:moveTo>
                  <a:lnTo>
                    <a:pt x="256" y="355"/>
                  </a:lnTo>
                  <a:lnTo>
                    <a:pt x="256" y="1323"/>
                  </a:lnTo>
                  <a:lnTo>
                    <a:pt x="0" y="1323"/>
                  </a:lnTo>
                  <a:lnTo>
                    <a:pt x="0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4" name="Freeform 8"/>
            <p:cNvSpPr>
              <a:spLocks noChangeArrowheads="1"/>
            </p:cNvSpPr>
            <p:nvPr/>
          </p:nvSpPr>
          <p:spPr bwMode="auto">
            <a:xfrm>
              <a:off x="4246563" y="3048000"/>
              <a:ext cx="396875" cy="471488"/>
            </a:xfrm>
            <a:custGeom>
              <a:avLst/>
              <a:gdLst>
                <a:gd name="T0" fmla="*/ 762 w 1104"/>
                <a:gd name="T1" fmla="*/ 31 h 1310"/>
                <a:gd name="T2" fmla="*/ 985 w 1104"/>
                <a:gd name="T3" fmla="*/ 193 h 1310"/>
                <a:gd name="T4" fmla="*/ 1080 w 1104"/>
                <a:gd name="T5" fmla="*/ 408 h 1310"/>
                <a:gd name="T6" fmla="*/ 1103 w 1104"/>
                <a:gd name="T7" fmla="*/ 623 h 1310"/>
                <a:gd name="T8" fmla="*/ 999 w 1104"/>
                <a:gd name="T9" fmla="*/ 1066 h 1310"/>
                <a:gd name="T10" fmla="*/ 564 w 1104"/>
                <a:gd name="T11" fmla="*/ 1309 h 1310"/>
                <a:gd name="T12" fmla="*/ 0 w 1104"/>
                <a:gd name="T13" fmla="*/ 1309 h 1310"/>
                <a:gd name="T14" fmla="*/ 0 w 1104"/>
                <a:gd name="T15" fmla="*/ 0 h 1310"/>
                <a:gd name="T16" fmla="*/ 564 w 1104"/>
                <a:gd name="T17" fmla="*/ 0 h 1310"/>
                <a:gd name="T18" fmla="*/ 762 w 1104"/>
                <a:gd name="T19" fmla="*/ 31 h 1310"/>
                <a:gd name="T20" fmla="*/ 260 w 1104"/>
                <a:gd name="T21" fmla="*/ 1089 h 1310"/>
                <a:gd name="T22" fmla="*/ 511 w 1104"/>
                <a:gd name="T23" fmla="*/ 1089 h 1310"/>
                <a:gd name="T24" fmla="*/ 784 w 1104"/>
                <a:gd name="T25" fmla="*/ 896 h 1310"/>
                <a:gd name="T26" fmla="*/ 829 w 1104"/>
                <a:gd name="T27" fmla="*/ 645 h 1310"/>
                <a:gd name="T28" fmla="*/ 770 w 1104"/>
                <a:gd name="T29" fmla="*/ 335 h 1310"/>
                <a:gd name="T30" fmla="*/ 519 w 1104"/>
                <a:gd name="T31" fmla="*/ 232 h 1310"/>
                <a:gd name="T32" fmla="*/ 260 w 1104"/>
                <a:gd name="T33" fmla="*/ 232 h 1310"/>
                <a:gd name="T34" fmla="*/ 260 w 1104"/>
                <a:gd name="T35" fmla="*/ 1089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4" h="1310">
                  <a:moveTo>
                    <a:pt x="762" y="31"/>
                  </a:moveTo>
                  <a:cubicBezTo>
                    <a:pt x="851" y="62"/>
                    <a:pt x="924" y="120"/>
                    <a:pt x="985" y="193"/>
                  </a:cubicBezTo>
                  <a:cubicBezTo>
                    <a:pt x="1027" y="260"/>
                    <a:pt x="1058" y="327"/>
                    <a:pt x="1080" y="408"/>
                  </a:cubicBezTo>
                  <a:cubicBezTo>
                    <a:pt x="1094" y="483"/>
                    <a:pt x="1103" y="556"/>
                    <a:pt x="1103" y="623"/>
                  </a:cubicBezTo>
                  <a:cubicBezTo>
                    <a:pt x="1103" y="799"/>
                    <a:pt x="1066" y="941"/>
                    <a:pt x="999" y="1066"/>
                  </a:cubicBezTo>
                  <a:cubicBezTo>
                    <a:pt x="902" y="1228"/>
                    <a:pt x="754" y="1309"/>
                    <a:pt x="564" y="1309"/>
                  </a:cubicBezTo>
                  <a:lnTo>
                    <a:pt x="0" y="1309"/>
                  </a:lnTo>
                  <a:lnTo>
                    <a:pt x="0" y="0"/>
                  </a:lnTo>
                  <a:lnTo>
                    <a:pt x="564" y="0"/>
                  </a:lnTo>
                  <a:cubicBezTo>
                    <a:pt x="637" y="0"/>
                    <a:pt x="712" y="9"/>
                    <a:pt x="762" y="31"/>
                  </a:cubicBezTo>
                  <a:close/>
                  <a:moveTo>
                    <a:pt x="260" y="1089"/>
                  </a:moveTo>
                  <a:lnTo>
                    <a:pt x="511" y="1089"/>
                  </a:lnTo>
                  <a:cubicBezTo>
                    <a:pt x="637" y="1089"/>
                    <a:pt x="731" y="1022"/>
                    <a:pt x="784" y="896"/>
                  </a:cubicBezTo>
                  <a:cubicBezTo>
                    <a:pt x="815" y="829"/>
                    <a:pt x="829" y="740"/>
                    <a:pt x="829" y="645"/>
                  </a:cubicBezTo>
                  <a:cubicBezTo>
                    <a:pt x="829" y="511"/>
                    <a:pt x="807" y="408"/>
                    <a:pt x="770" y="335"/>
                  </a:cubicBezTo>
                  <a:cubicBezTo>
                    <a:pt x="726" y="260"/>
                    <a:pt x="645" y="232"/>
                    <a:pt x="519" y="232"/>
                  </a:cubicBezTo>
                  <a:lnTo>
                    <a:pt x="260" y="232"/>
                  </a:lnTo>
                  <a:lnTo>
                    <a:pt x="260" y="10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5" name="Freeform 9"/>
            <p:cNvSpPr>
              <a:spLocks noChangeArrowheads="1"/>
            </p:cNvSpPr>
            <p:nvPr/>
          </p:nvSpPr>
          <p:spPr bwMode="auto">
            <a:xfrm>
              <a:off x="4686300" y="3162300"/>
              <a:ext cx="328613" cy="368300"/>
            </a:xfrm>
            <a:custGeom>
              <a:avLst/>
              <a:gdLst>
                <a:gd name="T0" fmla="*/ 452 w 911"/>
                <a:gd name="T1" fmla="*/ 400 h 1023"/>
                <a:gd name="T2" fmla="*/ 555 w 911"/>
                <a:gd name="T3" fmla="*/ 377 h 1023"/>
                <a:gd name="T4" fmla="*/ 605 w 911"/>
                <a:gd name="T5" fmla="*/ 305 h 1023"/>
                <a:gd name="T6" fmla="*/ 564 w 911"/>
                <a:gd name="T7" fmla="*/ 224 h 1023"/>
                <a:gd name="T8" fmla="*/ 435 w 911"/>
                <a:gd name="T9" fmla="*/ 201 h 1023"/>
                <a:gd name="T10" fmla="*/ 310 w 911"/>
                <a:gd name="T11" fmla="*/ 246 h 1023"/>
                <a:gd name="T12" fmla="*/ 273 w 911"/>
                <a:gd name="T13" fmla="*/ 333 h 1023"/>
                <a:gd name="T14" fmla="*/ 30 w 911"/>
                <a:gd name="T15" fmla="*/ 333 h 1023"/>
                <a:gd name="T16" fmla="*/ 103 w 911"/>
                <a:gd name="T17" fmla="*/ 126 h 1023"/>
                <a:gd name="T18" fmla="*/ 452 w 911"/>
                <a:gd name="T19" fmla="*/ 0 h 1023"/>
                <a:gd name="T20" fmla="*/ 731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3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6 w 911"/>
                <a:gd name="T35" fmla="*/ 991 h 1023"/>
                <a:gd name="T36" fmla="*/ 622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89 w 911"/>
                <a:gd name="T45" fmla="*/ 947 h 1023"/>
                <a:gd name="T46" fmla="*/ 0 w 911"/>
                <a:gd name="T47" fmla="*/ 732 h 1023"/>
                <a:gd name="T48" fmla="*/ 142 w 911"/>
                <a:gd name="T49" fmla="*/ 475 h 1023"/>
                <a:gd name="T50" fmla="*/ 363 w 911"/>
                <a:gd name="T51" fmla="*/ 416 h 1023"/>
                <a:gd name="T52" fmla="*/ 452 w 911"/>
                <a:gd name="T53" fmla="*/ 400 h 1023"/>
                <a:gd name="T54" fmla="*/ 605 w 911"/>
                <a:gd name="T55" fmla="*/ 520 h 1023"/>
                <a:gd name="T56" fmla="*/ 555 w 911"/>
                <a:gd name="T57" fmla="*/ 542 h 1023"/>
                <a:gd name="T58" fmla="*/ 488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1 w 911"/>
                <a:gd name="T65" fmla="*/ 709 h 1023"/>
                <a:gd name="T66" fmla="*/ 290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5 w 911"/>
                <a:gd name="T73" fmla="*/ 614 h 1023"/>
                <a:gd name="T74" fmla="*/ 605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2" y="400"/>
                  </a:moveTo>
                  <a:cubicBezTo>
                    <a:pt x="497" y="394"/>
                    <a:pt x="533" y="386"/>
                    <a:pt x="555" y="377"/>
                  </a:cubicBezTo>
                  <a:cubicBezTo>
                    <a:pt x="591" y="363"/>
                    <a:pt x="605" y="341"/>
                    <a:pt x="605" y="305"/>
                  </a:cubicBezTo>
                  <a:cubicBezTo>
                    <a:pt x="605" y="268"/>
                    <a:pt x="591" y="238"/>
                    <a:pt x="564" y="224"/>
                  </a:cubicBezTo>
                  <a:cubicBezTo>
                    <a:pt x="533" y="207"/>
                    <a:pt x="495" y="201"/>
                    <a:pt x="435" y="201"/>
                  </a:cubicBezTo>
                  <a:cubicBezTo>
                    <a:pt x="375" y="201"/>
                    <a:pt x="332" y="215"/>
                    <a:pt x="310" y="246"/>
                  </a:cubicBezTo>
                  <a:cubicBezTo>
                    <a:pt x="296" y="268"/>
                    <a:pt x="282" y="296"/>
                    <a:pt x="273" y="333"/>
                  </a:cubicBezTo>
                  <a:lnTo>
                    <a:pt x="30" y="333"/>
                  </a:lnTo>
                  <a:cubicBezTo>
                    <a:pt x="39" y="252"/>
                    <a:pt x="58" y="179"/>
                    <a:pt x="103" y="126"/>
                  </a:cubicBezTo>
                  <a:cubicBezTo>
                    <a:pt x="170" y="40"/>
                    <a:pt x="290" y="0"/>
                    <a:pt x="452" y="0"/>
                  </a:cubicBezTo>
                  <a:cubicBezTo>
                    <a:pt x="555" y="0"/>
                    <a:pt x="650" y="23"/>
                    <a:pt x="731" y="67"/>
                  </a:cubicBezTo>
                  <a:cubicBezTo>
                    <a:pt x="815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5" y="919"/>
                    <a:pt x="873" y="924"/>
                  </a:cubicBezTo>
                  <a:cubicBezTo>
                    <a:pt x="879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6" y="991"/>
                  </a:lnTo>
                  <a:cubicBezTo>
                    <a:pt x="628" y="969"/>
                    <a:pt x="622" y="956"/>
                    <a:pt x="622" y="941"/>
                  </a:cubicBezTo>
                  <a:cubicBezTo>
                    <a:pt x="622" y="926"/>
                    <a:pt x="614" y="902"/>
                    <a:pt x="614" y="880"/>
                  </a:cubicBezTo>
                  <a:cubicBezTo>
                    <a:pt x="577" y="919"/>
                    <a:pt x="541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3" y="1022"/>
                    <a:pt x="148" y="998"/>
                    <a:pt x="89" y="947"/>
                  </a:cubicBezTo>
                  <a:cubicBezTo>
                    <a:pt x="30" y="895"/>
                    <a:pt x="0" y="829"/>
                    <a:pt x="0" y="732"/>
                  </a:cubicBezTo>
                  <a:cubicBezTo>
                    <a:pt x="0" y="614"/>
                    <a:pt x="44" y="525"/>
                    <a:pt x="142" y="475"/>
                  </a:cubicBezTo>
                  <a:cubicBezTo>
                    <a:pt x="192" y="444"/>
                    <a:pt x="268" y="422"/>
                    <a:pt x="363" y="416"/>
                  </a:cubicBezTo>
                  <a:lnTo>
                    <a:pt x="452" y="400"/>
                  </a:lnTo>
                  <a:close/>
                  <a:moveTo>
                    <a:pt x="605" y="520"/>
                  </a:moveTo>
                  <a:cubicBezTo>
                    <a:pt x="591" y="525"/>
                    <a:pt x="577" y="534"/>
                    <a:pt x="555" y="542"/>
                  </a:cubicBezTo>
                  <a:cubicBezTo>
                    <a:pt x="541" y="547"/>
                    <a:pt x="519" y="556"/>
                    <a:pt x="488" y="556"/>
                  </a:cubicBezTo>
                  <a:lnTo>
                    <a:pt x="430" y="564"/>
                  </a:lnTo>
                  <a:cubicBezTo>
                    <a:pt x="377" y="570"/>
                    <a:pt x="332" y="584"/>
                    <a:pt x="310" y="601"/>
                  </a:cubicBezTo>
                  <a:cubicBezTo>
                    <a:pt x="273" y="623"/>
                    <a:pt x="251" y="659"/>
                    <a:pt x="251" y="709"/>
                  </a:cubicBezTo>
                  <a:cubicBezTo>
                    <a:pt x="251" y="754"/>
                    <a:pt x="269" y="785"/>
                    <a:pt x="290" y="807"/>
                  </a:cubicBezTo>
                  <a:cubicBezTo>
                    <a:pt x="311" y="829"/>
                    <a:pt x="340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7" y="762"/>
                    <a:pt x="605" y="704"/>
                    <a:pt x="605" y="614"/>
                  </a:cubicBezTo>
                  <a:lnTo>
                    <a:pt x="605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6" name="Freeform 10"/>
            <p:cNvSpPr>
              <a:spLocks noChangeArrowheads="1"/>
            </p:cNvSpPr>
            <p:nvPr/>
          </p:nvSpPr>
          <p:spPr bwMode="auto">
            <a:xfrm>
              <a:off x="5037138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8 w 539"/>
                <a:gd name="T23" fmla="*/ 1049 h 1257"/>
                <a:gd name="T24" fmla="*/ 510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70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3" y="1049"/>
                    <a:pt x="488" y="1049"/>
                  </a:cubicBezTo>
                  <a:cubicBezTo>
                    <a:pt x="494" y="1049"/>
                    <a:pt x="503" y="1049"/>
                    <a:pt x="510" y="1049"/>
                  </a:cubicBezTo>
                  <a:cubicBezTo>
                    <a:pt x="517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5" y="1256"/>
                    <a:pt x="214" y="1234"/>
                    <a:pt x="170" y="1189"/>
                  </a:cubicBezTo>
                  <a:cubicBezTo>
                    <a:pt x="139" y="1158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7" name="Freeform 11"/>
            <p:cNvSpPr>
              <a:spLocks noChangeArrowheads="1"/>
            </p:cNvSpPr>
            <p:nvPr/>
          </p:nvSpPr>
          <p:spPr bwMode="auto">
            <a:xfrm>
              <a:off x="5268913" y="3162300"/>
              <a:ext cx="328612" cy="368300"/>
            </a:xfrm>
            <a:custGeom>
              <a:avLst/>
              <a:gdLst>
                <a:gd name="T0" fmla="*/ 453 w 911"/>
                <a:gd name="T1" fmla="*/ 400 h 1023"/>
                <a:gd name="T2" fmla="*/ 556 w 911"/>
                <a:gd name="T3" fmla="*/ 377 h 1023"/>
                <a:gd name="T4" fmla="*/ 606 w 911"/>
                <a:gd name="T5" fmla="*/ 305 h 1023"/>
                <a:gd name="T6" fmla="*/ 561 w 911"/>
                <a:gd name="T7" fmla="*/ 224 h 1023"/>
                <a:gd name="T8" fmla="*/ 436 w 911"/>
                <a:gd name="T9" fmla="*/ 201 h 1023"/>
                <a:gd name="T10" fmla="*/ 310 w 911"/>
                <a:gd name="T11" fmla="*/ 246 h 1023"/>
                <a:gd name="T12" fmla="*/ 274 w 911"/>
                <a:gd name="T13" fmla="*/ 333 h 1023"/>
                <a:gd name="T14" fmla="*/ 31 w 911"/>
                <a:gd name="T15" fmla="*/ 333 h 1023"/>
                <a:gd name="T16" fmla="*/ 104 w 911"/>
                <a:gd name="T17" fmla="*/ 126 h 1023"/>
                <a:gd name="T18" fmla="*/ 453 w 911"/>
                <a:gd name="T19" fmla="*/ 0 h 1023"/>
                <a:gd name="T20" fmla="*/ 732 w 911"/>
                <a:gd name="T21" fmla="*/ 67 h 1023"/>
                <a:gd name="T22" fmla="*/ 857 w 911"/>
                <a:gd name="T23" fmla="*/ 305 h 1023"/>
                <a:gd name="T24" fmla="*/ 857 w 911"/>
                <a:gd name="T25" fmla="*/ 748 h 1023"/>
                <a:gd name="T26" fmla="*/ 857 w 911"/>
                <a:gd name="T27" fmla="*/ 857 h 1023"/>
                <a:gd name="T28" fmla="*/ 874 w 911"/>
                <a:gd name="T29" fmla="*/ 924 h 1023"/>
                <a:gd name="T30" fmla="*/ 910 w 911"/>
                <a:gd name="T31" fmla="*/ 955 h 1023"/>
                <a:gd name="T32" fmla="*/ 910 w 911"/>
                <a:gd name="T33" fmla="*/ 991 h 1023"/>
                <a:gd name="T34" fmla="*/ 637 w 911"/>
                <a:gd name="T35" fmla="*/ 991 h 1023"/>
                <a:gd name="T36" fmla="*/ 623 w 911"/>
                <a:gd name="T37" fmla="*/ 941 h 1023"/>
                <a:gd name="T38" fmla="*/ 614 w 911"/>
                <a:gd name="T39" fmla="*/ 880 h 1023"/>
                <a:gd name="T40" fmla="*/ 497 w 911"/>
                <a:gd name="T41" fmla="*/ 977 h 1023"/>
                <a:gd name="T42" fmla="*/ 310 w 911"/>
                <a:gd name="T43" fmla="*/ 1022 h 1023"/>
                <a:gd name="T44" fmla="*/ 90 w 911"/>
                <a:gd name="T45" fmla="*/ 947 h 1023"/>
                <a:gd name="T46" fmla="*/ 0 w 911"/>
                <a:gd name="T47" fmla="*/ 732 h 1023"/>
                <a:gd name="T48" fmla="*/ 140 w 911"/>
                <a:gd name="T49" fmla="*/ 475 h 1023"/>
                <a:gd name="T50" fmla="*/ 363 w 911"/>
                <a:gd name="T51" fmla="*/ 416 h 1023"/>
                <a:gd name="T52" fmla="*/ 453 w 911"/>
                <a:gd name="T53" fmla="*/ 400 h 1023"/>
                <a:gd name="T54" fmla="*/ 606 w 911"/>
                <a:gd name="T55" fmla="*/ 520 h 1023"/>
                <a:gd name="T56" fmla="*/ 556 w 911"/>
                <a:gd name="T57" fmla="*/ 542 h 1023"/>
                <a:gd name="T58" fmla="*/ 489 w 911"/>
                <a:gd name="T59" fmla="*/ 556 h 1023"/>
                <a:gd name="T60" fmla="*/ 430 w 911"/>
                <a:gd name="T61" fmla="*/ 564 h 1023"/>
                <a:gd name="T62" fmla="*/ 310 w 911"/>
                <a:gd name="T63" fmla="*/ 601 h 1023"/>
                <a:gd name="T64" fmla="*/ 252 w 911"/>
                <a:gd name="T65" fmla="*/ 709 h 1023"/>
                <a:gd name="T66" fmla="*/ 288 w 911"/>
                <a:gd name="T67" fmla="*/ 807 h 1023"/>
                <a:gd name="T68" fmla="*/ 377 w 911"/>
                <a:gd name="T69" fmla="*/ 838 h 1023"/>
                <a:gd name="T70" fmla="*/ 533 w 911"/>
                <a:gd name="T71" fmla="*/ 793 h 1023"/>
                <a:gd name="T72" fmla="*/ 606 w 911"/>
                <a:gd name="T73" fmla="*/ 614 h 1023"/>
                <a:gd name="T74" fmla="*/ 606 w 911"/>
                <a:gd name="T75" fmla="*/ 520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11" h="1023">
                  <a:moveTo>
                    <a:pt x="453" y="400"/>
                  </a:moveTo>
                  <a:cubicBezTo>
                    <a:pt x="497" y="394"/>
                    <a:pt x="533" y="386"/>
                    <a:pt x="556" y="377"/>
                  </a:cubicBezTo>
                  <a:cubicBezTo>
                    <a:pt x="592" y="363"/>
                    <a:pt x="606" y="341"/>
                    <a:pt x="606" y="305"/>
                  </a:cubicBezTo>
                  <a:cubicBezTo>
                    <a:pt x="606" y="268"/>
                    <a:pt x="592" y="238"/>
                    <a:pt x="561" y="224"/>
                  </a:cubicBezTo>
                  <a:cubicBezTo>
                    <a:pt x="533" y="207"/>
                    <a:pt x="496" y="201"/>
                    <a:pt x="436" y="201"/>
                  </a:cubicBezTo>
                  <a:cubicBezTo>
                    <a:pt x="376" y="201"/>
                    <a:pt x="333" y="215"/>
                    <a:pt x="310" y="246"/>
                  </a:cubicBezTo>
                  <a:cubicBezTo>
                    <a:pt x="296" y="268"/>
                    <a:pt x="282" y="296"/>
                    <a:pt x="274" y="333"/>
                  </a:cubicBezTo>
                  <a:lnTo>
                    <a:pt x="31" y="333"/>
                  </a:lnTo>
                  <a:cubicBezTo>
                    <a:pt x="37" y="252"/>
                    <a:pt x="59" y="179"/>
                    <a:pt x="104" y="126"/>
                  </a:cubicBezTo>
                  <a:cubicBezTo>
                    <a:pt x="171" y="40"/>
                    <a:pt x="288" y="0"/>
                    <a:pt x="453" y="0"/>
                  </a:cubicBezTo>
                  <a:cubicBezTo>
                    <a:pt x="556" y="0"/>
                    <a:pt x="651" y="23"/>
                    <a:pt x="732" y="67"/>
                  </a:cubicBezTo>
                  <a:cubicBezTo>
                    <a:pt x="813" y="112"/>
                    <a:pt x="857" y="185"/>
                    <a:pt x="857" y="305"/>
                  </a:cubicBezTo>
                  <a:lnTo>
                    <a:pt x="857" y="748"/>
                  </a:lnTo>
                  <a:cubicBezTo>
                    <a:pt x="857" y="776"/>
                    <a:pt x="857" y="815"/>
                    <a:pt x="857" y="857"/>
                  </a:cubicBezTo>
                  <a:cubicBezTo>
                    <a:pt x="857" y="888"/>
                    <a:pt x="866" y="919"/>
                    <a:pt x="874" y="924"/>
                  </a:cubicBezTo>
                  <a:cubicBezTo>
                    <a:pt x="880" y="941"/>
                    <a:pt x="896" y="947"/>
                    <a:pt x="910" y="955"/>
                  </a:cubicBezTo>
                  <a:lnTo>
                    <a:pt x="910" y="991"/>
                  </a:lnTo>
                  <a:lnTo>
                    <a:pt x="637" y="991"/>
                  </a:lnTo>
                  <a:cubicBezTo>
                    <a:pt x="628" y="969"/>
                    <a:pt x="623" y="956"/>
                    <a:pt x="623" y="941"/>
                  </a:cubicBezTo>
                  <a:cubicBezTo>
                    <a:pt x="623" y="926"/>
                    <a:pt x="614" y="902"/>
                    <a:pt x="614" y="880"/>
                  </a:cubicBezTo>
                  <a:cubicBezTo>
                    <a:pt x="578" y="919"/>
                    <a:pt x="539" y="947"/>
                    <a:pt x="497" y="977"/>
                  </a:cubicBezTo>
                  <a:cubicBezTo>
                    <a:pt x="444" y="1005"/>
                    <a:pt x="377" y="1022"/>
                    <a:pt x="310" y="1022"/>
                  </a:cubicBezTo>
                  <a:cubicBezTo>
                    <a:pt x="224" y="1022"/>
                    <a:pt x="148" y="998"/>
                    <a:pt x="90" y="947"/>
                  </a:cubicBezTo>
                  <a:cubicBezTo>
                    <a:pt x="31" y="895"/>
                    <a:pt x="0" y="829"/>
                    <a:pt x="0" y="732"/>
                  </a:cubicBezTo>
                  <a:cubicBezTo>
                    <a:pt x="0" y="614"/>
                    <a:pt x="45" y="525"/>
                    <a:pt x="140" y="475"/>
                  </a:cubicBezTo>
                  <a:cubicBezTo>
                    <a:pt x="193" y="444"/>
                    <a:pt x="266" y="422"/>
                    <a:pt x="363" y="416"/>
                  </a:cubicBezTo>
                  <a:lnTo>
                    <a:pt x="453" y="400"/>
                  </a:lnTo>
                  <a:close/>
                  <a:moveTo>
                    <a:pt x="606" y="520"/>
                  </a:moveTo>
                  <a:cubicBezTo>
                    <a:pt x="592" y="525"/>
                    <a:pt x="578" y="534"/>
                    <a:pt x="556" y="542"/>
                  </a:cubicBezTo>
                  <a:cubicBezTo>
                    <a:pt x="539" y="547"/>
                    <a:pt x="520" y="556"/>
                    <a:pt x="489" y="556"/>
                  </a:cubicBezTo>
                  <a:lnTo>
                    <a:pt x="430" y="564"/>
                  </a:lnTo>
                  <a:cubicBezTo>
                    <a:pt x="377" y="570"/>
                    <a:pt x="333" y="584"/>
                    <a:pt x="310" y="601"/>
                  </a:cubicBezTo>
                  <a:cubicBezTo>
                    <a:pt x="274" y="623"/>
                    <a:pt x="252" y="659"/>
                    <a:pt x="252" y="709"/>
                  </a:cubicBezTo>
                  <a:cubicBezTo>
                    <a:pt x="252" y="754"/>
                    <a:pt x="266" y="785"/>
                    <a:pt x="288" y="807"/>
                  </a:cubicBezTo>
                  <a:cubicBezTo>
                    <a:pt x="310" y="829"/>
                    <a:pt x="341" y="838"/>
                    <a:pt x="377" y="838"/>
                  </a:cubicBezTo>
                  <a:cubicBezTo>
                    <a:pt x="430" y="838"/>
                    <a:pt x="480" y="821"/>
                    <a:pt x="533" y="793"/>
                  </a:cubicBezTo>
                  <a:cubicBezTo>
                    <a:pt x="578" y="762"/>
                    <a:pt x="606" y="704"/>
                    <a:pt x="606" y="614"/>
                  </a:cubicBezTo>
                  <a:lnTo>
                    <a:pt x="606" y="52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8" name="Freeform 12"/>
            <p:cNvSpPr>
              <a:spLocks noChangeArrowheads="1"/>
            </p:cNvSpPr>
            <p:nvPr/>
          </p:nvSpPr>
          <p:spPr bwMode="auto">
            <a:xfrm>
              <a:off x="5826125" y="3028950"/>
              <a:ext cx="390525" cy="495300"/>
            </a:xfrm>
            <a:custGeom>
              <a:avLst/>
              <a:gdLst>
                <a:gd name="T0" fmla="*/ 251 w 1086"/>
                <a:gd name="T1" fmla="*/ 952 h 1374"/>
                <a:gd name="T2" fmla="*/ 301 w 1086"/>
                <a:gd name="T3" fmla="*/ 1086 h 1374"/>
                <a:gd name="T4" fmla="*/ 538 w 1086"/>
                <a:gd name="T5" fmla="*/ 1167 h 1374"/>
                <a:gd name="T6" fmla="*/ 700 w 1086"/>
                <a:gd name="T7" fmla="*/ 1144 h 1374"/>
                <a:gd name="T8" fmla="*/ 820 w 1086"/>
                <a:gd name="T9" fmla="*/ 991 h 1374"/>
                <a:gd name="T10" fmla="*/ 759 w 1086"/>
                <a:gd name="T11" fmla="*/ 888 h 1374"/>
                <a:gd name="T12" fmla="*/ 574 w 1086"/>
                <a:gd name="T13" fmla="*/ 826 h 1374"/>
                <a:gd name="T14" fmla="*/ 435 w 1086"/>
                <a:gd name="T15" fmla="*/ 798 h 1374"/>
                <a:gd name="T16" fmla="*/ 147 w 1086"/>
                <a:gd name="T17" fmla="*/ 695 h 1374"/>
                <a:gd name="T18" fmla="*/ 13 w 1086"/>
                <a:gd name="T19" fmla="*/ 413 h 1374"/>
                <a:gd name="T20" fmla="*/ 147 w 1086"/>
                <a:gd name="T21" fmla="*/ 117 h 1374"/>
                <a:gd name="T22" fmla="*/ 524 w 1086"/>
                <a:gd name="T23" fmla="*/ 0 h 1374"/>
                <a:gd name="T24" fmla="*/ 879 w 1086"/>
                <a:gd name="T25" fmla="*/ 112 h 1374"/>
                <a:gd name="T26" fmla="*/ 1032 w 1086"/>
                <a:gd name="T27" fmla="*/ 427 h 1374"/>
                <a:gd name="T28" fmla="*/ 767 w 1086"/>
                <a:gd name="T29" fmla="*/ 427 h 1374"/>
                <a:gd name="T30" fmla="*/ 664 w 1086"/>
                <a:gd name="T31" fmla="*/ 260 h 1374"/>
                <a:gd name="T32" fmla="*/ 502 w 1086"/>
                <a:gd name="T33" fmla="*/ 229 h 1374"/>
                <a:gd name="T34" fmla="*/ 332 w 1086"/>
                <a:gd name="T35" fmla="*/ 274 h 1374"/>
                <a:gd name="T36" fmla="*/ 265 w 1086"/>
                <a:gd name="T37" fmla="*/ 391 h 1374"/>
                <a:gd name="T38" fmla="*/ 332 w 1086"/>
                <a:gd name="T39" fmla="*/ 494 h 1374"/>
                <a:gd name="T40" fmla="*/ 507 w 1086"/>
                <a:gd name="T41" fmla="*/ 547 h 1374"/>
                <a:gd name="T42" fmla="*/ 736 w 1086"/>
                <a:gd name="T43" fmla="*/ 597 h 1374"/>
                <a:gd name="T44" fmla="*/ 965 w 1086"/>
                <a:gd name="T45" fmla="*/ 695 h 1374"/>
                <a:gd name="T46" fmla="*/ 1085 w 1086"/>
                <a:gd name="T47" fmla="*/ 960 h 1374"/>
                <a:gd name="T48" fmla="*/ 946 w 1086"/>
                <a:gd name="T49" fmla="*/ 1256 h 1374"/>
                <a:gd name="T50" fmla="*/ 552 w 1086"/>
                <a:gd name="T51" fmla="*/ 1373 h 1374"/>
                <a:gd name="T52" fmla="*/ 147 w 1086"/>
                <a:gd name="T53" fmla="*/ 1256 h 1374"/>
                <a:gd name="T54" fmla="*/ 0 w 1086"/>
                <a:gd name="T55" fmla="*/ 938 h 1374"/>
                <a:gd name="T56" fmla="*/ 251 w 1086"/>
                <a:gd name="T57" fmla="*/ 938 h 1374"/>
                <a:gd name="T58" fmla="*/ 251 w 1086"/>
                <a:gd name="T59" fmla="*/ 952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6" h="1374">
                  <a:moveTo>
                    <a:pt x="251" y="952"/>
                  </a:moveTo>
                  <a:cubicBezTo>
                    <a:pt x="256" y="1013"/>
                    <a:pt x="273" y="1058"/>
                    <a:pt x="301" y="1086"/>
                  </a:cubicBezTo>
                  <a:cubicBezTo>
                    <a:pt x="346" y="1139"/>
                    <a:pt x="426" y="1167"/>
                    <a:pt x="538" y="1167"/>
                  </a:cubicBezTo>
                  <a:cubicBezTo>
                    <a:pt x="605" y="1167"/>
                    <a:pt x="655" y="1161"/>
                    <a:pt x="700" y="1144"/>
                  </a:cubicBezTo>
                  <a:cubicBezTo>
                    <a:pt x="781" y="1116"/>
                    <a:pt x="820" y="1063"/>
                    <a:pt x="820" y="991"/>
                  </a:cubicBezTo>
                  <a:cubicBezTo>
                    <a:pt x="820" y="946"/>
                    <a:pt x="798" y="915"/>
                    <a:pt x="759" y="888"/>
                  </a:cubicBezTo>
                  <a:cubicBezTo>
                    <a:pt x="722" y="865"/>
                    <a:pt x="664" y="843"/>
                    <a:pt x="574" y="826"/>
                  </a:cubicBezTo>
                  <a:lnTo>
                    <a:pt x="435" y="798"/>
                  </a:lnTo>
                  <a:cubicBezTo>
                    <a:pt x="295" y="768"/>
                    <a:pt x="198" y="731"/>
                    <a:pt x="147" y="695"/>
                  </a:cubicBezTo>
                  <a:cubicBezTo>
                    <a:pt x="58" y="636"/>
                    <a:pt x="13" y="539"/>
                    <a:pt x="13" y="413"/>
                  </a:cubicBezTo>
                  <a:cubicBezTo>
                    <a:pt x="13" y="296"/>
                    <a:pt x="58" y="198"/>
                    <a:pt x="147" y="117"/>
                  </a:cubicBezTo>
                  <a:cubicBezTo>
                    <a:pt x="234" y="45"/>
                    <a:pt x="360" y="0"/>
                    <a:pt x="524" y="0"/>
                  </a:cubicBezTo>
                  <a:cubicBezTo>
                    <a:pt x="664" y="0"/>
                    <a:pt x="782" y="38"/>
                    <a:pt x="879" y="112"/>
                  </a:cubicBezTo>
                  <a:cubicBezTo>
                    <a:pt x="975" y="186"/>
                    <a:pt x="1026" y="288"/>
                    <a:pt x="1032" y="427"/>
                  </a:cubicBezTo>
                  <a:lnTo>
                    <a:pt x="767" y="427"/>
                  </a:lnTo>
                  <a:cubicBezTo>
                    <a:pt x="759" y="346"/>
                    <a:pt x="731" y="296"/>
                    <a:pt x="664" y="260"/>
                  </a:cubicBezTo>
                  <a:cubicBezTo>
                    <a:pt x="619" y="237"/>
                    <a:pt x="566" y="229"/>
                    <a:pt x="502" y="229"/>
                  </a:cubicBezTo>
                  <a:cubicBezTo>
                    <a:pt x="426" y="229"/>
                    <a:pt x="368" y="243"/>
                    <a:pt x="332" y="274"/>
                  </a:cubicBezTo>
                  <a:cubicBezTo>
                    <a:pt x="287" y="302"/>
                    <a:pt x="265" y="341"/>
                    <a:pt x="265" y="391"/>
                  </a:cubicBezTo>
                  <a:cubicBezTo>
                    <a:pt x="265" y="435"/>
                    <a:pt x="287" y="472"/>
                    <a:pt x="332" y="494"/>
                  </a:cubicBezTo>
                  <a:cubicBezTo>
                    <a:pt x="360" y="511"/>
                    <a:pt x="421" y="533"/>
                    <a:pt x="507" y="547"/>
                  </a:cubicBezTo>
                  <a:lnTo>
                    <a:pt x="736" y="597"/>
                  </a:lnTo>
                  <a:cubicBezTo>
                    <a:pt x="840" y="620"/>
                    <a:pt x="915" y="650"/>
                    <a:pt x="965" y="695"/>
                  </a:cubicBezTo>
                  <a:cubicBezTo>
                    <a:pt x="1049" y="754"/>
                    <a:pt x="1085" y="843"/>
                    <a:pt x="1085" y="960"/>
                  </a:cubicBezTo>
                  <a:cubicBezTo>
                    <a:pt x="1085" y="1077"/>
                    <a:pt x="1040" y="1183"/>
                    <a:pt x="946" y="1256"/>
                  </a:cubicBezTo>
                  <a:cubicBezTo>
                    <a:pt x="848" y="1337"/>
                    <a:pt x="722" y="1373"/>
                    <a:pt x="552" y="1373"/>
                  </a:cubicBezTo>
                  <a:cubicBezTo>
                    <a:pt x="382" y="1373"/>
                    <a:pt x="244" y="1337"/>
                    <a:pt x="147" y="1256"/>
                  </a:cubicBezTo>
                  <a:cubicBezTo>
                    <a:pt x="51" y="1175"/>
                    <a:pt x="0" y="1072"/>
                    <a:pt x="0" y="938"/>
                  </a:cubicBezTo>
                  <a:lnTo>
                    <a:pt x="251" y="938"/>
                  </a:lnTo>
                  <a:lnTo>
                    <a:pt x="251" y="9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29" name="Freeform 13"/>
            <p:cNvSpPr>
              <a:spLocks noChangeArrowheads="1"/>
            </p:cNvSpPr>
            <p:nvPr/>
          </p:nvSpPr>
          <p:spPr bwMode="auto">
            <a:xfrm>
              <a:off x="6240463" y="3168650"/>
              <a:ext cx="346075" cy="488950"/>
            </a:xfrm>
            <a:custGeom>
              <a:avLst/>
              <a:gdLst>
                <a:gd name="T0" fmla="*/ 162 w 961"/>
                <a:gd name="T1" fmla="*/ 1158 h 1360"/>
                <a:gd name="T2" fmla="*/ 235 w 961"/>
                <a:gd name="T3" fmla="*/ 1158 h 1360"/>
                <a:gd name="T4" fmla="*/ 296 w 961"/>
                <a:gd name="T5" fmla="*/ 1136 h 1360"/>
                <a:gd name="T6" fmla="*/ 338 w 961"/>
                <a:gd name="T7" fmla="*/ 1072 h 1360"/>
                <a:gd name="T8" fmla="*/ 355 w 961"/>
                <a:gd name="T9" fmla="*/ 1010 h 1360"/>
                <a:gd name="T10" fmla="*/ 0 w 961"/>
                <a:gd name="T11" fmla="*/ 0 h 1360"/>
                <a:gd name="T12" fmla="*/ 279 w 961"/>
                <a:gd name="T13" fmla="*/ 0 h 1360"/>
                <a:gd name="T14" fmla="*/ 494 w 961"/>
                <a:gd name="T15" fmla="*/ 715 h 1360"/>
                <a:gd name="T16" fmla="*/ 695 w 961"/>
                <a:gd name="T17" fmla="*/ 0 h 1360"/>
                <a:gd name="T18" fmla="*/ 960 w 961"/>
                <a:gd name="T19" fmla="*/ 0 h 1360"/>
                <a:gd name="T20" fmla="*/ 628 w 961"/>
                <a:gd name="T21" fmla="*/ 952 h 1360"/>
                <a:gd name="T22" fmla="*/ 472 w 961"/>
                <a:gd name="T23" fmla="*/ 1292 h 1360"/>
                <a:gd name="T24" fmla="*/ 251 w 961"/>
                <a:gd name="T25" fmla="*/ 1359 h 1360"/>
                <a:gd name="T26" fmla="*/ 198 w 961"/>
                <a:gd name="T27" fmla="*/ 1359 h 1360"/>
                <a:gd name="T28" fmla="*/ 140 w 961"/>
                <a:gd name="T29" fmla="*/ 1359 h 1360"/>
                <a:gd name="T30" fmla="*/ 140 w 961"/>
                <a:gd name="T31" fmla="*/ 1158 h 1360"/>
                <a:gd name="T32" fmla="*/ 162 w 961"/>
                <a:gd name="T33" fmla="*/ 1158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1" h="1360">
                  <a:moveTo>
                    <a:pt x="162" y="1158"/>
                  </a:moveTo>
                  <a:lnTo>
                    <a:pt x="235" y="1158"/>
                  </a:lnTo>
                  <a:cubicBezTo>
                    <a:pt x="257" y="1158"/>
                    <a:pt x="279" y="1153"/>
                    <a:pt x="296" y="1136"/>
                  </a:cubicBezTo>
                  <a:cubicBezTo>
                    <a:pt x="310" y="1131"/>
                    <a:pt x="324" y="1108"/>
                    <a:pt x="338" y="1072"/>
                  </a:cubicBezTo>
                  <a:cubicBezTo>
                    <a:pt x="355" y="1041"/>
                    <a:pt x="355" y="1019"/>
                    <a:pt x="355" y="1010"/>
                  </a:cubicBezTo>
                  <a:lnTo>
                    <a:pt x="0" y="0"/>
                  </a:lnTo>
                  <a:lnTo>
                    <a:pt x="279" y="0"/>
                  </a:lnTo>
                  <a:lnTo>
                    <a:pt x="494" y="715"/>
                  </a:lnTo>
                  <a:lnTo>
                    <a:pt x="695" y="0"/>
                  </a:lnTo>
                  <a:lnTo>
                    <a:pt x="960" y="0"/>
                  </a:lnTo>
                  <a:lnTo>
                    <a:pt x="628" y="952"/>
                  </a:lnTo>
                  <a:cubicBezTo>
                    <a:pt x="561" y="1136"/>
                    <a:pt x="508" y="1248"/>
                    <a:pt x="472" y="1292"/>
                  </a:cubicBezTo>
                  <a:cubicBezTo>
                    <a:pt x="435" y="1337"/>
                    <a:pt x="360" y="1359"/>
                    <a:pt x="251" y="1359"/>
                  </a:cubicBezTo>
                  <a:lnTo>
                    <a:pt x="198" y="1359"/>
                  </a:lnTo>
                  <a:lnTo>
                    <a:pt x="140" y="1359"/>
                  </a:lnTo>
                  <a:lnTo>
                    <a:pt x="140" y="1158"/>
                  </a:lnTo>
                  <a:lnTo>
                    <a:pt x="162" y="11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0" name="Freeform 14"/>
            <p:cNvSpPr>
              <a:spLocks noChangeArrowheads="1"/>
            </p:cNvSpPr>
            <p:nvPr/>
          </p:nvSpPr>
          <p:spPr bwMode="auto">
            <a:xfrm>
              <a:off x="6615113" y="3160713"/>
              <a:ext cx="322262" cy="371475"/>
            </a:xfrm>
            <a:custGeom>
              <a:avLst/>
              <a:gdLst>
                <a:gd name="T0" fmla="*/ 260 w 894"/>
                <a:gd name="T1" fmla="*/ 686 h 1033"/>
                <a:gd name="T2" fmla="*/ 296 w 894"/>
                <a:gd name="T3" fmla="*/ 781 h 1033"/>
                <a:gd name="T4" fmla="*/ 474 w 894"/>
                <a:gd name="T5" fmla="*/ 834 h 1033"/>
                <a:gd name="T6" fmla="*/ 592 w 894"/>
                <a:gd name="T7" fmla="*/ 812 h 1033"/>
                <a:gd name="T8" fmla="*/ 636 w 894"/>
                <a:gd name="T9" fmla="*/ 745 h 1033"/>
                <a:gd name="T10" fmla="*/ 600 w 894"/>
                <a:gd name="T11" fmla="*/ 678 h 1033"/>
                <a:gd name="T12" fmla="*/ 332 w 894"/>
                <a:gd name="T13" fmla="*/ 606 h 1033"/>
                <a:gd name="T14" fmla="*/ 103 w 894"/>
                <a:gd name="T15" fmla="*/ 502 h 1033"/>
                <a:gd name="T16" fmla="*/ 36 w 894"/>
                <a:gd name="T17" fmla="*/ 324 h 1033"/>
                <a:gd name="T18" fmla="*/ 140 w 894"/>
                <a:gd name="T19" fmla="*/ 95 h 1033"/>
                <a:gd name="T20" fmla="*/ 435 w 894"/>
                <a:gd name="T21" fmla="*/ 0 h 1033"/>
                <a:gd name="T22" fmla="*/ 731 w 894"/>
                <a:gd name="T23" fmla="*/ 72 h 1033"/>
                <a:gd name="T24" fmla="*/ 865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7 w 894"/>
                <a:gd name="T33" fmla="*/ 220 h 1033"/>
                <a:gd name="T34" fmla="*/ 287 w 894"/>
                <a:gd name="T35" fmla="*/ 279 h 1033"/>
                <a:gd name="T36" fmla="*/ 327 w 894"/>
                <a:gd name="T37" fmla="*/ 346 h 1033"/>
                <a:gd name="T38" fmla="*/ 592 w 894"/>
                <a:gd name="T39" fmla="*/ 413 h 1033"/>
                <a:gd name="T40" fmla="*/ 821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52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0 w 894"/>
                <a:gd name="T53" fmla="*/ 695 h 1033"/>
                <a:gd name="T54" fmla="*/ 260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0" y="686"/>
                  </a:moveTo>
                  <a:cubicBezTo>
                    <a:pt x="265" y="731"/>
                    <a:pt x="274" y="759"/>
                    <a:pt x="296" y="781"/>
                  </a:cubicBezTo>
                  <a:cubicBezTo>
                    <a:pt x="327" y="820"/>
                    <a:pt x="385" y="834"/>
                    <a:pt x="474" y="834"/>
                  </a:cubicBezTo>
                  <a:cubicBezTo>
                    <a:pt x="525" y="834"/>
                    <a:pt x="561" y="826"/>
                    <a:pt x="592" y="812"/>
                  </a:cubicBezTo>
                  <a:cubicBezTo>
                    <a:pt x="620" y="798"/>
                    <a:pt x="636" y="776"/>
                    <a:pt x="636" y="745"/>
                  </a:cubicBezTo>
                  <a:cubicBezTo>
                    <a:pt x="636" y="714"/>
                    <a:pt x="621" y="693"/>
                    <a:pt x="600" y="678"/>
                  </a:cubicBezTo>
                  <a:cubicBezTo>
                    <a:pt x="579" y="663"/>
                    <a:pt x="488" y="642"/>
                    <a:pt x="332" y="606"/>
                  </a:cubicBezTo>
                  <a:cubicBezTo>
                    <a:pt x="220" y="575"/>
                    <a:pt x="148" y="547"/>
                    <a:pt x="103" y="502"/>
                  </a:cubicBezTo>
                  <a:cubicBezTo>
                    <a:pt x="59" y="463"/>
                    <a:pt x="36" y="405"/>
                    <a:pt x="36" y="324"/>
                  </a:cubicBezTo>
                  <a:cubicBezTo>
                    <a:pt x="36" y="234"/>
                    <a:pt x="75" y="162"/>
                    <a:pt x="140" y="95"/>
                  </a:cubicBezTo>
                  <a:cubicBezTo>
                    <a:pt x="215" y="28"/>
                    <a:pt x="310" y="0"/>
                    <a:pt x="435" y="0"/>
                  </a:cubicBezTo>
                  <a:cubicBezTo>
                    <a:pt x="555" y="0"/>
                    <a:pt x="657" y="21"/>
                    <a:pt x="731" y="72"/>
                  </a:cubicBezTo>
                  <a:cubicBezTo>
                    <a:pt x="805" y="124"/>
                    <a:pt x="851" y="206"/>
                    <a:pt x="865" y="324"/>
                  </a:cubicBezTo>
                  <a:lnTo>
                    <a:pt x="614" y="324"/>
                  </a:lnTo>
                  <a:cubicBezTo>
                    <a:pt x="614" y="296"/>
                    <a:pt x="600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7" y="206"/>
                    <a:pt x="327" y="220"/>
                  </a:cubicBezTo>
                  <a:cubicBezTo>
                    <a:pt x="306" y="234"/>
                    <a:pt x="287" y="257"/>
                    <a:pt x="287" y="279"/>
                  </a:cubicBezTo>
                  <a:cubicBezTo>
                    <a:pt x="287" y="310"/>
                    <a:pt x="306" y="332"/>
                    <a:pt x="327" y="346"/>
                  </a:cubicBezTo>
                  <a:cubicBezTo>
                    <a:pt x="347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1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600" y="1032"/>
                    <a:pt x="452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0" y="695"/>
                  </a:lnTo>
                  <a:lnTo>
                    <a:pt x="260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1" name="Freeform 15"/>
            <p:cNvSpPr>
              <a:spLocks noChangeArrowheads="1"/>
            </p:cNvSpPr>
            <p:nvPr/>
          </p:nvSpPr>
          <p:spPr bwMode="auto">
            <a:xfrm>
              <a:off x="6965950" y="3078163"/>
              <a:ext cx="193675" cy="452437"/>
            </a:xfrm>
            <a:custGeom>
              <a:avLst/>
              <a:gdLst>
                <a:gd name="T0" fmla="*/ 0 w 539"/>
                <a:gd name="T1" fmla="*/ 449 h 1257"/>
                <a:gd name="T2" fmla="*/ 0 w 539"/>
                <a:gd name="T3" fmla="*/ 274 h 1257"/>
                <a:gd name="T4" fmla="*/ 131 w 539"/>
                <a:gd name="T5" fmla="*/ 274 h 1257"/>
                <a:gd name="T6" fmla="*/ 131 w 539"/>
                <a:gd name="T7" fmla="*/ 0 h 1257"/>
                <a:gd name="T8" fmla="*/ 382 w 539"/>
                <a:gd name="T9" fmla="*/ 0 h 1257"/>
                <a:gd name="T10" fmla="*/ 382 w 539"/>
                <a:gd name="T11" fmla="*/ 274 h 1257"/>
                <a:gd name="T12" fmla="*/ 538 w 539"/>
                <a:gd name="T13" fmla="*/ 274 h 1257"/>
                <a:gd name="T14" fmla="*/ 538 w 539"/>
                <a:gd name="T15" fmla="*/ 449 h 1257"/>
                <a:gd name="T16" fmla="*/ 382 w 539"/>
                <a:gd name="T17" fmla="*/ 449 h 1257"/>
                <a:gd name="T18" fmla="*/ 382 w 539"/>
                <a:gd name="T19" fmla="*/ 960 h 1257"/>
                <a:gd name="T20" fmla="*/ 399 w 539"/>
                <a:gd name="T21" fmla="*/ 1033 h 1257"/>
                <a:gd name="T22" fmla="*/ 485 w 539"/>
                <a:gd name="T23" fmla="*/ 1049 h 1257"/>
                <a:gd name="T24" fmla="*/ 508 w 539"/>
                <a:gd name="T25" fmla="*/ 1049 h 1257"/>
                <a:gd name="T26" fmla="*/ 530 w 539"/>
                <a:gd name="T27" fmla="*/ 1049 h 1257"/>
                <a:gd name="T28" fmla="*/ 530 w 539"/>
                <a:gd name="T29" fmla="*/ 1239 h 1257"/>
                <a:gd name="T30" fmla="*/ 413 w 539"/>
                <a:gd name="T31" fmla="*/ 1248 h 1257"/>
                <a:gd name="T32" fmla="*/ 167 w 539"/>
                <a:gd name="T33" fmla="*/ 1189 h 1257"/>
                <a:gd name="T34" fmla="*/ 125 w 539"/>
                <a:gd name="T35" fmla="*/ 1055 h 1257"/>
                <a:gd name="T36" fmla="*/ 125 w 539"/>
                <a:gd name="T37" fmla="*/ 458 h 1257"/>
                <a:gd name="T38" fmla="*/ 0 w 539"/>
                <a:gd name="T39" fmla="*/ 458 h 1257"/>
                <a:gd name="T40" fmla="*/ 0 w 539"/>
                <a:gd name="T41" fmla="*/ 449 h 1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9" h="1257">
                  <a:moveTo>
                    <a:pt x="0" y="449"/>
                  </a:moveTo>
                  <a:lnTo>
                    <a:pt x="0" y="274"/>
                  </a:lnTo>
                  <a:lnTo>
                    <a:pt x="131" y="274"/>
                  </a:lnTo>
                  <a:lnTo>
                    <a:pt x="131" y="0"/>
                  </a:lnTo>
                  <a:lnTo>
                    <a:pt x="382" y="0"/>
                  </a:lnTo>
                  <a:lnTo>
                    <a:pt x="382" y="274"/>
                  </a:lnTo>
                  <a:lnTo>
                    <a:pt x="538" y="274"/>
                  </a:lnTo>
                  <a:lnTo>
                    <a:pt x="538" y="449"/>
                  </a:lnTo>
                  <a:lnTo>
                    <a:pt x="382" y="449"/>
                  </a:lnTo>
                  <a:lnTo>
                    <a:pt x="382" y="960"/>
                  </a:lnTo>
                  <a:cubicBezTo>
                    <a:pt x="382" y="996"/>
                    <a:pt x="390" y="1027"/>
                    <a:pt x="399" y="1033"/>
                  </a:cubicBezTo>
                  <a:cubicBezTo>
                    <a:pt x="404" y="1041"/>
                    <a:pt x="441" y="1049"/>
                    <a:pt x="485" y="1049"/>
                  </a:cubicBezTo>
                  <a:cubicBezTo>
                    <a:pt x="494" y="1049"/>
                    <a:pt x="501" y="1049"/>
                    <a:pt x="508" y="1049"/>
                  </a:cubicBezTo>
                  <a:cubicBezTo>
                    <a:pt x="515" y="1049"/>
                    <a:pt x="524" y="1049"/>
                    <a:pt x="530" y="1049"/>
                  </a:cubicBezTo>
                  <a:lnTo>
                    <a:pt x="530" y="1239"/>
                  </a:lnTo>
                  <a:lnTo>
                    <a:pt x="413" y="1248"/>
                  </a:lnTo>
                  <a:cubicBezTo>
                    <a:pt x="293" y="1256"/>
                    <a:pt x="211" y="1234"/>
                    <a:pt x="167" y="1189"/>
                  </a:cubicBezTo>
                  <a:cubicBezTo>
                    <a:pt x="138" y="1159"/>
                    <a:pt x="125" y="1114"/>
                    <a:pt x="125" y="1055"/>
                  </a:cubicBezTo>
                  <a:lnTo>
                    <a:pt x="125" y="458"/>
                  </a:lnTo>
                  <a:lnTo>
                    <a:pt x="0" y="458"/>
                  </a:lnTo>
                  <a:lnTo>
                    <a:pt x="0" y="44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2" name="Freeform 16"/>
            <p:cNvSpPr>
              <a:spLocks noChangeArrowheads="1"/>
            </p:cNvSpPr>
            <p:nvPr/>
          </p:nvSpPr>
          <p:spPr bwMode="auto">
            <a:xfrm>
              <a:off x="7194550" y="3162300"/>
              <a:ext cx="344488" cy="369888"/>
            </a:xfrm>
            <a:custGeom>
              <a:avLst/>
              <a:gdLst>
                <a:gd name="T0" fmla="*/ 704 w 956"/>
                <a:gd name="T1" fmla="*/ 45 h 1028"/>
                <a:gd name="T2" fmla="*/ 874 w 956"/>
                <a:gd name="T3" fmla="*/ 185 h 1028"/>
                <a:gd name="T4" fmla="*/ 946 w 956"/>
                <a:gd name="T5" fmla="*/ 386 h 1028"/>
                <a:gd name="T6" fmla="*/ 955 w 956"/>
                <a:gd name="T7" fmla="*/ 578 h 1028"/>
                <a:gd name="T8" fmla="*/ 251 w 956"/>
                <a:gd name="T9" fmla="*/ 578 h 1028"/>
                <a:gd name="T10" fmla="*/ 355 w 956"/>
                <a:gd name="T11" fmla="*/ 785 h 1028"/>
                <a:gd name="T12" fmla="*/ 497 w 956"/>
                <a:gd name="T13" fmla="*/ 821 h 1028"/>
                <a:gd name="T14" fmla="*/ 637 w 956"/>
                <a:gd name="T15" fmla="*/ 776 h 1028"/>
                <a:gd name="T16" fmla="*/ 690 w 956"/>
                <a:gd name="T17" fmla="*/ 709 h 1028"/>
                <a:gd name="T18" fmla="*/ 946 w 956"/>
                <a:gd name="T19" fmla="*/ 709 h 1028"/>
                <a:gd name="T20" fmla="*/ 851 w 956"/>
                <a:gd name="T21" fmla="*/ 888 h 1028"/>
                <a:gd name="T22" fmla="*/ 489 w 956"/>
                <a:gd name="T23" fmla="*/ 1027 h 1028"/>
                <a:gd name="T24" fmla="*/ 148 w 956"/>
                <a:gd name="T25" fmla="*/ 910 h 1028"/>
                <a:gd name="T26" fmla="*/ 0 w 956"/>
                <a:gd name="T27" fmla="*/ 525 h 1028"/>
                <a:gd name="T28" fmla="*/ 134 w 956"/>
                <a:gd name="T29" fmla="*/ 143 h 1028"/>
                <a:gd name="T30" fmla="*/ 480 w 956"/>
                <a:gd name="T31" fmla="*/ 9 h 1028"/>
                <a:gd name="T32" fmla="*/ 704 w 956"/>
                <a:gd name="T33" fmla="*/ 45 h 1028"/>
                <a:gd name="T34" fmla="*/ 327 w 956"/>
                <a:gd name="T35" fmla="*/ 260 h 1028"/>
                <a:gd name="T36" fmla="*/ 260 w 956"/>
                <a:gd name="T37" fmla="*/ 408 h 1028"/>
                <a:gd name="T38" fmla="*/ 695 w 956"/>
                <a:gd name="T39" fmla="*/ 408 h 1028"/>
                <a:gd name="T40" fmla="*/ 628 w 956"/>
                <a:gd name="T41" fmla="*/ 252 h 1028"/>
                <a:gd name="T42" fmla="*/ 480 w 956"/>
                <a:gd name="T43" fmla="*/ 201 h 1028"/>
                <a:gd name="T44" fmla="*/ 327 w 956"/>
                <a:gd name="T45" fmla="*/ 26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6" h="1028">
                  <a:moveTo>
                    <a:pt x="704" y="45"/>
                  </a:moveTo>
                  <a:cubicBezTo>
                    <a:pt x="771" y="76"/>
                    <a:pt x="829" y="126"/>
                    <a:pt x="874" y="185"/>
                  </a:cubicBezTo>
                  <a:cubicBezTo>
                    <a:pt x="910" y="246"/>
                    <a:pt x="941" y="310"/>
                    <a:pt x="946" y="386"/>
                  </a:cubicBezTo>
                  <a:cubicBezTo>
                    <a:pt x="955" y="430"/>
                    <a:pt x="955" y="497"/>
                    <a:pt x="955" y="578"/>
                  </a:cubicBezTo>
                  <a:lnTo>
                    <a:pt x="251" y="578"/>
                  </a:lnTo>
                  <a:cubicBezTo>
                    <a:pt x="260" y="673"/>
                    <a:pt x="291" y="740"/>
                    <a:pt x="355" y="785"/>
                  </a:cubicBezTo>
                  <a:cubicBezTo>
                    <a:pt x="394" y="807"/>
                    <a:pt x="444" y="821"/>
                    <a:pt x="497" y="821"/>
                  </a:cubicBezTo>
                  <a:cubicBezTo>
                    <a:pt x="556" y="821"/>
                    <a:pt x="600" y="807"/>
                    <a:pt x="637" y="776"/>
                  </a:cubicBezTo>
                  <a:cubicBezTo>
                    <a:pt x="659" y="762"/>
                    <a:pt x="673" y="740"/>
                    <a:pt x="690" y="709"/>
                  </a:cubicBezTo>
                  <a:lnTo>
                    <a:pt x="946" y="709"/>
                  </a:lnTo>
                  <a:cubicBezTo>
                    <a:pt x="941" y="771"/>
                    <a:pt x="910" y="829"/>
                    <a:pt x="851" y="888"/>
                  </a:cubicBezTo>
                  <a:cubicBezTo>
                    <a:pt x="762" y="983"/>
                    <a:pt x="645" y="1027"/>
                    <a:pt x="489" y="1027"/>
                  </a:cubicBezTo>
                  <a:cubicBezTo>
                    <a:pt x="363" y="1027"/>
                    <a:pt x="244" y="991"/>
                    <a:pt x="148" y="910"/>
                  </a:cubicBezTo>
                  <a:cubicBezTo>
                    <a:pt x="52" y="829"/>
                    <a:pt x="0" y="704"/>
                    <a:pt x="0" y="525"/>
                  </a:cubicBezTo>
                  <a:cubicBezTo>
                    <a:pt x="0" y="355"/>
                    <a:pt x="45" y="231"/>
                    <a:pt x="134" y="143"/>
                  </a:cubicBezTo>
                  <a:cubicBezTo>
                    <a:pt x="224" y="55"/>
                    <a:pt x="341" y="9"/>
                    <a:pt x="480" y="9"/>
                  </a:cubicBezTo>
                  <a:cubicBezTo>
                    <a:pt x="564" y="0"/>
                    <a:pt x="637" y="17"/>
                    <a:pt x="704" y="45"/>
                  </a:cubicBezTo>
                  <a:close/>
                  <a:moveTo>
                    <a:pt x="327" y="260"/>
                  </a:moveTo>
                  <a:cubicBezTo>
                    <a:pt x="291" y="296"/>
                    <a:pt x="268" y="349"/>
                    <a:pt x="260" y="408"/>
                  </a:cubicBezTo>
                  <a:lnTo>
                    <a:pt x="695" y="408"/>
                  </a:lnTo>
                  <a:cubicBezTo>
                    <a:pt x="690" y="341"/>
                    <a:pt x="666" y="289"/>
                    <a:pt x="628" y="252"/>
                  </a:cubicBezTo>
                  <a:cubicBezTo>
                    <a:pt x="591" y="214"/>
                    <a:pt x="542" y="201"/>
                    <a:pt x="480" y="201"/>
                  </a:cubicBezTo>
                  <a:cubicBezTo>
                    <a:pt x="408" y="207"/>
                    <a:pt x="363" y="224"/>
                    <a:pt x="327" y="2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3" name="Freeform 17"/>
            <p:cNvSpPr>
              <a:spLocks noChangeArrowheads="1"/>
            </p:cNvSpPr>
            <p:nvPr/>
          </p:nvSpPr>
          <p:spPr bwMode="auto">
            <a:xfrm>
              <a:off x="7580313" y="3162300"/>
              <a:ext cx="500062" cy="360363"/>
            </a:xfrm>
            <a:custGeom>
              <a:avLst/>
              <a:gdLst>
                <a:gd name="T0" fmla="*/ 1219 w 1391"/>
                <a:gd name="T1" fmla="*/ 23 h 1001"/>
                <a:gd name="T2" fmla="*/ 1331 w 1391"/>
                <a:gd name="T3" fmla="*/ 112 h 1001"/>
                <a:gd name="T4" fmla="*/ 1381 w 1391"/>
                <a:gd name="T5" fmla="*/ 238 h 1001"/>
                <a:gd name="T6" fmla="*/ 1390 w 1391"/>
                <a:gd name="T7" fmla="*/ 377 h 1001"/>
                <a:gd name="T8" fmla="*/ 1390 w 1391"/>
                <a:gd name="T9" fmla="*/ 991 h 1001"/>
                <a:gd name="T10" fmla="*/ 1130 w 1391"/>
                <a:gd name="T11" fmla="*/ 991 h 1001"/>
                <a:gd name="T12" fmla="*/ 1130 w 1391"/>
                <a:gd name="T13" fmla="*/ 377 h 1001"/>
                <a:gd name="T14" fmla="*/ 1116 w 1391"/>
                <a:gd name="T15" fmla="*/ 291 h 1001"/>
                <a:gd name="T16" fmla="*/ 991 w 1391"/>
                <a:gd name="T17" fmla="*/ 224 h 1001"/>
                <a:gd name="T18" fmla="*/ 843 w 1391"/>
                <a:gd name="T19" fmla="*/ 313 h 1001"/>
                <a:gd name="T20" fmla="*/ 820 w 1391"/>
                <a:gd name="T21" fmla="*/ 422 h 1001"/>
                <a:gd name="T22" fmla="*/ 820 w 1391"/>
                <a:gd name="T23" fmla="*/ 1000 h 1001"/>
                <a:gd name="T24" fmla="*/ 569 w 1391"/>
                <a:gd name="T25" fmla="*/ 1000 h 1001"/>
                <a:gd name="T26" fmla="*/ 569 w 1391"/>
                <a:gd name="T27" fmla="*/ 422 h 1001"/>
                <a:gd name="T28" fmla="*/ 555 w 1391"/>
                <a:gd name="T29" fmla="*/ 296 h 1001"/>
                <a:gd name="T30" fmla="*/ 430 w 1391"/>
                <a:gd name="T31" fmla="*/ 229 h 1001"/>
                <a:gd name="T32" fmla="*/ 282 w 1391"/>
                <a:gd name="T33" fmla="*/ 296 h 1001"/>
                <a:gd name="T34" fmla="*/ 259 w 1391"/>
                <a:gd name="T35" fmla="*/ 416 h 1001"/>
                <a:gd name="T36" fmla="*/ 259 w 1391"/>
                <a:gd name="T37" fmla="*/ 1000 h 1001"/>
                <a:gd name="T38" fmla="*/ 0 w 1391"/>
                <a:gd name="T39" fmla="*/ 1000 h 1001"/>
                <a:gd name="T40" fmla="*/ 0 w 1391"/>
                <a:gd name="T41" fmla="*/ 31 h 1001"/>
                <a:gd name="T42" fmla="*/ 246 w 1391"/>
                <a:gd name="T43" fmla="*/ 31 h 1001"/>
                <a:gd name="T44" fmla="*/ 246 w 1391"/>
                <a:gd name="T45" fmla="*/ 171 h 1001"/>
                <a:gd name="T46" fmla="*/ 332 w 1391"/>
                <a:gd name="T47" fmla="*/ 59 h 1001"/>
                <a:gd name="T48" fmla="*/ 525 w 1391"/>
                <a:gd name="T49" fmla="*/ 0 h 1001"/>
                <a:gd name="T50" fmla="*/ 703 w 1391"/>
                <a:gd name="T51" fmla="*/ 54 h 1001"/>
                <a:gd name="T52" fmla="*/ 784 w 1391"/>
                <a:gd name="T53" fmla="*/ 171 h 1001"/>
                <a:gd name="T54" fmla="*/ 910 w 1391"/>
                <a:gd name="T55" fmla="*/ 45 h 1001"/>
                <a:gd name="T56" fmla="*/ 1086 w 1391"/>
                <a:gd name="T57" fmla="*/ 9 h 1001"/>
                <a:gd name="T58" fmla="*/ 1219 w 1391"/>
                <a:gd name="T59" fmla="*/ 23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91" h="1001">
                  <a:moveTo>
                    <a:pt x="1219" y="23"/>
                  </a:moveTo>
                  <a:cubicBezTo>
                    <a:pt x="1264" y="40"/>
                    <a:pt x="1300" y="67"/>
                    <a:pt x="1331" y="112"/>
                  </a:cubicBezTo>
                  <a:cubicBezTo>
                    <a:pt x="1359" y="148"/>
                    <a:pt x="1376" y="185"/>
                    <a:pt x="1381" y="238"/>
                  </a:cubicBezTo>
                  <a:cubicBezTo>
                    <a:pt x="1390" y="268"/>
                    <a:pt x="1390" y="319"/>
                    <a:pt x="1390" y="377"/>
                  </a:cubicBezTo>
                  <a:lnTo>
                    <a:pt x="1390" y="991"/>
                  </a:lnTo>
                  <a:lnTo>
                    <a:pt x="1130" y="991"/>
                  </a:lnTo>
                  <a:lnTo>
                    <a:pt x="1130" y="377"/>
                  </a:lnTo>
                  <a:cubicBezTo>
                    <a:pt x="1130" y="341"/>
                    <a:pt x="1125" y="313"/>
                    <a:pt x="1116" y="291"/>
                  </a:cubicBezTo>
                  <a:cubicBezTo>
                    <a:pt x="1094" y="246"/>
                    <a:pt x="1049" y="224"/>
                    <a:pt x="991" y="224"/>
                  </a:cubicBezTo>
                  <a:cubicBezTo>
                    <a:pt x="924" y="224"/>
                    <a:pt x="873" y="252"/>
                    <a:pt x="843" y="313"/>
                  </a:cubicBezTo>
                  <a:cubicBezTo>
                    <a:pt x="829" y="341"/>
                    <a:pt x="820" y="377"/>
                    <a:pt x="820" y="422"/>
                  </a:cubicBezTo>
                  <a:lnTo>
                    <a:pt x="820" y="1000"/>
                  </a:lnTo>
                  <a:lnTo>
                    <a:pt x="569" y="1000"/>
                  </a:lnTo>
                  <a:lnTo>
                    <a:pt x="569" y="422"/>
                  </a:lnTo>
                  <a:cubicBezTo>
                    <a:pt x="569" y="363"/>
                    <a:pt x="561" y="327"/>
                    <a:pt x="555" y="296"/>
                  </a:cubicBezTo>
                  <a:cubicBezTo>
                    <a:pt x="533" y="252"/>
                    <a:pt x="488" y="229"/>
                    <a:pt x="430" y="229"/>
                  </a:cubicBezTo>
                  <a:cubicBezTo>
                    <a:pt x="354" y="229"/>
                    <a:pt x="310" y="252"/>
                    <a:pt x="282" y="296"/>
                  </a:cubicBezTo>
                  <a:cubicBezTo>
                    <a:pt x="268" y="327"/>
                    <a:pt x="259" y="363"/>
                    <a:pt x="259" y="416"/>
                  </a:cubicBezTo>
                  <a:lnTo>
                    <a:pt x="259" y="1000"/>
                  </a:lnTo>
                  <a:lnTo>
                    <a:pt x="0" y="1000"/>
                  </a:lnTo>
                  <a:lnTo>
                    <a:pt x="0" y="31"/>
                  </a:lnTo>
                  <a:lnTo>
                    <a:pt x="246" y="31"/>
                  </a:lnTo>
                  <a:lnTo>
                    <a:pt x="246" y="171"/>
                  </a:lnTo>
                  <a:cubicBezTo>
                    <a:pt x="273" y="120"/>
                    <a:pt x="304" y="81"/>
                    <a:pt x="332" y="59"/>
                  </a:cubicBezTo>
                  <a:cubicBezTo>
                    <a:pt x="385" y="23"/>
                    <a:pt x="444" y="0"/>
                    <a:pt x="525" y="0"/>
                  </a:cubicBezTo>
                  <a:cubicBezTo>
                    <a:pt x="600" y="0"/>
                    <a:pt x="659" y="17"/>
                    <a:pt x="703" y="54"/>
                  </a:cubicBezTo>
                  <a:cubicBezTo>
                    <a:pt x="739" y="81"/>
                    <a:pt x="770" y="120"/>
                    <a:pt x="784" y="171"/>
                  </a:cubicBezTo>
                  <a:cubicBezTo>
                    <a:pt x="815" y="112"/>
                    <a:pt x="858" y="74"/>
                    <a:pt x="910" y="45"/>
                  </a:cubicBezTo>
                  <a:cubicBezTo>
                    <a:pt x="961" y="16"/>
                    <a:pt x="1021" y="9"/>
                    <a:pt x="1086" y="9"/>
                  </a:cubicBezTo>
                  <a:cubicBezTo>
                    <a:pt x="1130" y="0"/>
                    <a:pt x="1175" y="9"/>
                    <a:pt x="1219" y="2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4" name="Freeform 18"/>
            <p:cNvSpPr>
              <a:spLocks noChangeArrowheads="1"/>
            </p:cNvSpPr>
            <p:nvPr/>
          </p:nvSpPr>
          <p:spPr bwMode="auto">
            <a:xfrm>
              <a:off x="8142288" y="3160713"/>
              <a:ext cx="322262" cy="371475"/>
            </a:xfrm>
            <a:custGeom>
              <a:avLst/>
              <a:gdLst>
                <a:gd name="T0" fmla="*/ 265 w 894"/>
                <a:gd name="T1" fmla="*/ 686 h 1033"/>
                <a:gd name="T2" fmla="*/ 304 w 894"/>
                <a:gd name="T3" fmla="*/ 781 h 1033"/>
                <a:gd name="T4" fmla="*/ 480 w 894"/>
                <a:gd name="T5" fmla="*/ 834 h 1033"/>
                <a:gd name="T6" fmla="*/ 597 w 894"/>
                <a:gd name="T7" fmla="*/ 812 h 1033"/>
                <a:gd name="T8" fmla="*/ 642 w 894"/>
                <a:gd name="T9" fmla="*/ 745 h 1033"/>
                <a:gd name="T10" fmla="*/ 606 w 894"/>
                <a:gd name="T11" fmla="*/ 678 h 1033"/>
                <a:gd name="T12" fmla="*/ 340 w 894"/>
                <a:gd name="T13" fmla="*/ 606 h 1033"/>
                <a:gd name="T14" fmla="*/ 112 w 894"/>
                <a:gd name="T15" fmla="*/ 502 h 1033"/>
                <a:gd name="T16" fmla="*/ 45 w 894"/>
                <a:gd name="T17" fmla="*/ 324 h 1033"/>
                <a:gd name="T18" fmla="*/ 148 w 894"/>
                <a:gd name="T19" fmla="*/ 95 h 1033"/>
                <a:gd name="T20" fmla="*/ 444 w 894"/>
                <a:gd name="T21" fmla="*/ 0 h 1033"/>
                <a:gd name="T22" fmla="*/ 740 w 894"/>
                <a:gd name="T23" fmla="*/ 72 h 1033"/>
                <a:gd name="T24" fmla="*/ 871 w 894"/>
                <a:gd name="T25" fmla="*/ 324 h 1033"/>
                <a:gd name="T26" fmla="*/ 614 w 894"/>
                <a:gd name="T27" fmla="*/ 324 h 1033"/>
                <a:gd name="T28" fmla="*/ 583 w 894"/>
                <a:gd name="T29" fmla="*/ 251 h 1033"/>
                <a:gd name="T30" fmla="*/ 444 w 894"/>
                <a:gd name="T31" fmla="*/ 198 h 1033"/>
                <a:gd name="T32" fmla="*/ 324 w 894"/>
                <a:gd name="T33" fmla="*/ 220 h 1033"/>
                <a:gd name="T34" fmla="*/ 287 w 894"/>
                <a:gd name="T35" fmla="*/ 279 h 1033"/>
                <a:gd name="T36" fmla="*/ 324 w 894"/>
                <a:gd name="T37" fmla="*/ 346 h 1033"/>
                <a:gd name="T38" fmla="*/ 592 w 894"/>
                <a:gd name="T39" fmla="*/ 413 h 1033"/>
                <a:gd name="T40" fmla="*/ 820 w 894"/>
                <a:gd name="T41" fmla="*/ 525 h 1033"/>
                <a:gd name="T42" fmla="*/ 893 w 894"/>
                <a:gd name="T43" fmla="*/ 709 h 1033"/>
                <a:gd name="T44" fmla="*/ 784 w 894"/>
                <a:gd name="T45" fmla="*/ 946 h 1033"/>
                <a:gd name="T46" fmla="*/ 449 w 894"/>
                <a:gd name="T47" fmla="*/ 1032 h 1033"/>
                <a:gd name="T48" fmla="*/ 112 w 894"/>
                <a:gd name="T49" fmla="*/ 938 h 1033"/>
                <a:gd name="T50" fmla="*/ 0 w 894"/>
                <a:gd name="T51" fmla="*/ 695 h 1033"/>
                <a:gd name="T52" fmla="*/ 265 w 894"/>
                <a:gd name="T53" fmla="*/ 695 h 1033"/>
                <a:gd name="T54" fmla="*/ 265 w 894"/>
                <a:gd name="T55" fmla="*/ 686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94" h="1033">
                  <a:moveTo>
                    <a:pt x="265" y="686"/>
                  </a:moveTo>
                  <a:cubicBezTo>
                    <a:pt x="273" y="731"/>
                    <a:pt x="282" y="759"/>
                    <a:pt x="304" y="781"/>
                  </a:cubicBezTo>
                  <a:cubicBezTo>
                    <a:pt x="332" y="820"/>
                    <a:pt x="391" y="834"/>
                    <a:pt x="480" y="834"/>
                  </a:cubicBezTo>
                  <a:cubicBezTo>
                    <a:pt x="533" y="834"/>
                    <a:pt x="569" y="826"/>
                    <a:pt x="597" y="812"/>
                  </a:cubicBezTo>
                  <a:cubicBezTo>
                    <a:pt x="628" y="798"/>
                    <a:pt x="642" y="776"/>
                    <a:pt x="642" y="745"/>
                  </a:cubicBezTo>
                  <a:cubicBezTo>
                    <a:pt x="642" y="714"/>
                    <a:pt x="628" y="693"/>
                    <a:pt x="606" y="678"/>
                  </a:cubicBezTo>
                  <a:cubicBezTo>
                    <a:pt x="583" y="663"/>
                    <a:pt x="494" y="642"/>
                    <a:pt x="340" y="606"/>
                  </a:cubicBezTo>
                  <a:cubicBezTo>
                    <a:pt x="229" y="575"/>
                    <a:pt x="156" y="547"/>
                    <a:pt x="112" y="502"/>
                  </a:cubicBezTo>
                  <a:cubicBezTo>
                    <a:pt x="67" y="463"/>
                    <a:pt x="45" y="405"/>
                    <a:pt x="45" y="324"/>
                  </a:cubicBezTo>
                  <a:cubicBezTo>
                    <a:pt x="45" y="234"/>
                    <a:pt x="81" y="162"/>
                    <a:pt x="148" y="95"/>
                  </a:cubicBezTo>
                  <a:cubicBezTo>
                    <a:pt x="220" y="28"/>
                    <a:pt x="318" y="0"/>
                    <a:pt x="444" y="0"/>
                  </a:cubicBezTo>
                  <a:cubicBezTo>
                    <a:pt x="561" y="0"/>
                    <a:pt x="666" y="21"/>
                    <a:pt x="740" y="72"/>
                  </a:cubicBezTo>
                  <a:cubicBezTo>
                    <a:pt x="813" y="124"/>
                    <a:pt x="857" y="206"/>
                    <a:pt x="871" y="324"/>
                  </a:cubicBezTo>
                  <a:lnTo>
                    <a:pt x="614" y="324"/>
                  </a:lnTo>
                  <a:cubicBezTo>
                    <a:pt x="614" y="296"/>
                    <a:pt x="597" y="265"/>
                    <a:pt x="583" y="251"/>
                  </a:cubicBezTo>
                  <a:cubicBezTo>
                    <a:pt x="555" y="212"/>
                    <a:pt x="511" y="198"/>
                    <a:pt x="444" y="198"/>
                  </a:cubicBezTo>
                  <a:cubicBezTo>
                    <a:pt x="391" y="198"/>
                    <a:pt x="345" y="206"/>
                    <a:pt x="324" y="220"/>
                  </a:cubicBezTo>
                  <a:cubicBezTo>
                    <a:pt x="303" y="234"/>
                    <a:pt x="287" y="257"/>
                    <a:pt x="287" y="279"/>
                  </a:cubicBezTo>
                  <a:cubicBezTo>
                    <a:pt x="287" y="310"/>
                    <a:pt x="303" y="332"/>
                    <a:pt x="324" y="346"/>
                  </a:cubicBezTo>
                  <a:cubicBezTo>
                    <a:pt x="345" y="360"/>
                    <a:pt x="435" y="382"/>
                    <a:pt x="592" y="413"/>
                  </a:cubicBezTo>
                  <a:cubicBezTo>
                    <a:pt x="695" y="435"/>
                    <a:pt x="767" y="472"/>
                    <a:pt x="820" y="525"/>
                  </a:cubicBezTo>
                  <a:cubicBezTo>
                    <a:pt x="871" y="575"/>
                    <a:pt x="893" y="633"/>
                    <a:pt x="893" y="709"/>
                  </a:cubicBezTo>
                  <a:cubicBezTo>
                    <a:pt x="893" y="804"/>
                    <a:pt x="858" y="886"/>
                    <a:pt x="784" y="946"/>
                  </a:cubicBezTo>
                  <a:cubicBezTo>
                    <a:pt x="710" y="1006"/>
                    <a:pt x="597" y="1032"/>
                    <a:pt x="449" y="1032"/>
                  </a:cubicBezTo>
                  <a:cubicBezTo>
                    <a:pt x="296" y="1032"/>
                    <a:pt x="184" y="1005"/>
                    <a:pt x="112" y="938"/>
                  </a:cubicBezTo>
                  <a:cubicBezTo>
                    <a:pt x="36" y="871"/>
                    <a:pt x="0" y="790"/>
                    <a:pt x="0" y="695"/>
                  </a:cubicBezTo>
                  <a:lnTo>
                    <a:pt x="265" y="695"/>
                  </a:lnTo>
                  <a:lnTo>
                    <a:pt x="265" y="68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  <p:sp>
          <p:nvSpPr>
            <p:cNvPr id="135" name="Freeform 19"/>
            <p:cNvSpPr>
              <a:spLocks noChangeArrowheads="1"/>
            </p:cNvSpPr>
            <p:nvPr/>
          </p:nvSpPr>
          <p:spPr bwMode="auto">
            <a:xfrm>
              <a:off x="1096963" y="2925763"/>
              <a:ext cx="719137" cy="719137"/>
            </a:xfrm>
            <a:custGeom>
              <a:avLst/>
              <a:gdLst>
                <a:gd name="T0" fmla="*/ 1189 w 1997"/>
                <a:gd name="T1" fmla="*/ 198 h 1996"/>
                <a:gd name="T2" fmla="*/ 1797 w 1997"/>
                <a:gd name="T3" fmla="*/ 803 h 1996"/>
                <a:gd name="T4" fmla="*/ 1996 w 1997"/>
                <a:gd name="T5" fmla="*/ 996 h 1996"/>
                <a:gd name="T6" fmla="*/ 1996 w 1997"/>
                <a:gd name="T7" fmla="*/ 996 h 1996"/>
                <a:gd name="T8" fmla="*/ 1797 w 1997"/>
                <a:gd name="T9" fmla="*/ 1189 h 1996"/>
                <a:gd name="T10" fmla="*/ 1797 w 1997"/>
                <a:gd name="T11" fmla="*/ 1189 h 1996"/>
                <a:gd name="T12" fmla="*/ 1189 w 1997"/>
                <a:gd name="T13" fmla="*/ 1794 h 1996"/>
                <a:gd name="T14" fmla="*/ 999 w 1997"/>
                <a:gd name="T15" fmla="*/ 1995 h 1996"/>
                <a:gd name="T16" fmla="*/ 999 w 1997"/>
                <a:gd name="T17" fmla="*/ 1995 h 1996"/>
                <a:gd name="T18" fmla="*/ 807 w 1997"/>
                <a:gd name="T19" fmla="*/ 1794 h 1996"/>
                <a:gd name="T20" fmla="*/ 201 w 1997"/>
                <a:gd name="T21" fmla="*/ 1189 h 1996"/>
                <a:gd name="T22" fmla="*/ 0 w 1997"/>
                <a:gd name="T23" fmla="*/ 996 h 1996"/>
                <a:gd name="T24" fmla="*/ 0 w 1997"/>
                <a:gd name="T25" fmla="*/ 996 h 1996"/>
                <a:gd name="T26" fmla="*/ 201 w 1997"/>
                <a:gd name="T27" fmla="*/ 803 h 1996"/>
                <a:gd name="T28" fmla="*/ 807 w 1997"/>
                <a:gd name="T29" fmla="*/ 198 h 1996"/>
                <a:gd name="T30" fmla="*/ 999 w 1997"/>
                <a:gd name="T31" fmla="*/ 0 h 1996"/>
                <a:gd name="T32" fmla="*/ 999 w 1997"/>
                <a:gd name="T33" fmla="*/ 0 h 1996"/>
                <a:gd name="T34" fmla="*/ 1189 w 1997"/>
                <a:gd name="T35" fmla="*/ 198 h 1996"/>
                <a:gd name="T36" fmla="*/ 999 w 1997"/>
                <a:gd name="T37" fmla="*/ 1322 h 1996"/>
                <a:gd name="T38" fmla="*/ 1323 w 1997"/>
                <a:gd name="T39" fmla="*/ 996 h 1996"/>
                <a:gd name="T40" fmla="*/ 999 w 1997"/>
                <a:gd name="T41" fmla="*/ 672 h 1996"/>
                <a:gd name="T42" fmla="*/ 673 w 1997"/>
                <a:gd name="T43" fmla="*/ 996 h 1996"/>
                <a:gd name="T44" fmla="*/ 999 w 1997"/>
                <a:gd name="T45" fmla="*/ 1322 h 1996"/>
                <a:gd name="T46" fmla="*/ 570 w 1997"/>
                <a:gd name="T47" fmla="*/ 502 h 1996"/>
                <a:gd name="T48" fmla="*/ 924 w 1997"/>
                <a:gd name="T49" fmla="*/ 502 h 1996"/>
                <a:gd name="T50" fmla="*/ 924 w 1997"/>
                <a:gd name="T51" fmla="*/ 346 h 1996"/>
                <a:gd name="T52" fmla="*/ 570 w 1997"/>
                <a:gd name="T53" fmla="*/ 502 h 1996"/>
                <a:gd name="T54" fmla="*/ 1086 w 1997"/>
                <a:gd name="T55" fmla="*/ 502 h 1996"/>
                <a:gd name="T56" fmla="*/ 1443 w 1997"/>
                <a:gd name="T57" fmla="*/ 502 h 1996"/>
                <a:gd name="T58" fmla="*/ 1086 w 1997"/>
                <a:gd name="T59" fmla="*/ 346 h 1996"/>
                <a:gd name="T60" fmla="*/ 1086 w 1997"/>
                <a:gd name="T61" fmla="*/ 502 h 1996"/>
                <a:gd name="T62" fmla="*/ 999 w 1997"/>
                <a:gd name="T63" fmla="*/ 1646 h 1996"/>
                <a:gd name="T64" fmla="*/ 1435 w 1997"/>
                <a:gd name="T65" fmla="*/ 1484 h 1996"/>
                <a:gd name="T66" fmla="*/ 570 w 1997"/>
                <a:gd name="T67" fmla="*/ 1484 h 1996"/>
                <a:gd name="T68" fmla="*/ 999 w 1997"/>
                <a:gd name="T69" fmla="*/ 1646 h 1996"/>
                <a:gd name="T70" fmla="*/ 999 w 1997"/>
                <a:gd name="T71" fmla="*/ 1158 h 1996"/>
                <a:gd name="T72" fmla="*/ 1161 w 1997"/>
                <a:gd name="T73" fmla="*/ 996 h 1996"/>
                <a:gd name="T74" fmla="*/ 999 w 1997"/>
                <a:gd name="T75" fmla="*/ 834 h 1996"/>
                <a:gd name="T76" fmla="*/ 835 w 1997"/>
                <a:gd name="T77" fmla="*/ 996 h 1996"/>
                <a:gd name="T78" fmla="*/ 999 w 1997"/>
                <a:gd name="T79" fmla="*/ 1158 h 1996"/>
                <a:gd name="T80" fmla="*/ 637 w 1997"/>
                <a:gd name="T81" fmla="*/ 1322 h 1996"/>
                <a:gd name="T82" fmla="*/ 511 w 1997"/>
                <a:gd name="T83" fmla="*/ 996 h 1996"/>
                <a:gd name="T84" fmla="*/ 637 w 1997"/>
                <a:gd name="T85" fmla="*/ 672 h 1996"/>
                <a:gd name="T86" fmla="*/ 436 w 1997"/>
                <a:gd name="T87" fmla="*/ 672 h 1996"/>
                <a:gd name="T88" fmla="*/ 349 w 1997"/>
                <a:gd name="T89" fmla="*/ 996 h 1996"/>
                <a:gd name="T90" fmla="*/ 436 w 1997"/>
                <a:gd name="T91" fmla="*/ 1322 h 1996"/>
                <a:gd name="T92" fmla="*/ 637 w 1997"/>
                <a:gd name="T93" fmla="*/ 1322 h 1996"/>
                <a:gd name="T94" fmla="*/ 1569 w 1997"/>
                <a:gd name="T95" fmla="*/ 1322 h 1996"/>
                <a:gd name="T96" fmla="*/ 1655 w 1997"/>
                <a:gd name="T97" fmla="*/ 996 h 1996"/>
                <a:gd name="T98" fmla="*/ 1569 w 1997"/>
                <a:gd name="T99" fmla="*/ 672 h 1996"/>
                <a:gd name="T100" fmla="*/ 1368 w 1997"/>
                <a:gd name="T101" fmla="*/ 672 h 1996"/>
                <a:gd name="T102" fmla="*/ 1493 w 1997"/>
                <a:gd name="T103" fmla="*/ 996 h 1996"/>
                <a:gd name="T104" fmla="*/ 1368 w 1997"/>
                <a:gd name="T105" fmla="*/ 1322 h 1996"/>
                <a:gd name="T106" fmla="*/ 1569 w 1997"/>
                <a:gd name="T107" fmla="*/ 1322 h 1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97" h="1996">
                  <a:moveTo>
                    <a:pt x="1189" y="198"/>
                  </a:moveTo>
                  <a:cubicBezTo>
                    <a:pt x="1493" y="273"/>
                    <a:pt x="1730" y="508"/>
                    <a:pt x="1797" y="803"/>
                  </a:cubicBezTo>
                  <a:cubicBezTo>
                    <a:pt x="1820" y="907"/>
                    <a:pt x="1892" y="982"/>
                    <a:pt x="1996" y="996"/>
                  </a:cubicBezTo>
                  <a:lnTo>
                    <a:pt x="1996" y="996"/>
                  </a:lnTo>
                  <a:cubicBezTo>
                    <a:pt x="1892" y="1004"/>
                    <a:pt x="1820" y="1085"/>
                    <a:pt x="1797" y="1189"/>
                  </a:cubicBezTo>
                  <a:lnTo>
                    <a:pt x="1797" y="1189"/>
                  </a:lnTo>
                  <a:cubicBezTo>
                    <a:pt x="1722" y="1493"/>
                    <a:pt x="1485" y="1727"/>
                    <a:pt x="1189" y="1794"/>
                  </a:cubicBezTo>
                  <a:cubicBezTo>
                    <a:pt x="1086" y="1816"/>
                    <a:pt x="1013" y="1892"/>
                    <a:pt x="999" y="1995"/>
                  </a:cubicBezTo>
                  <a:lnTo>
                    <a:pt x="999" y="1995"/>
                  </a:lnTo>
                  <a:cubicBezTo>
                    <a:pt x="991" y="1883"/>
                    <a:pt x="910" y="1816"/>
                    <a:pt x="807" y="1794"/>
                  </a:cubicBezTo>
                  <a:cubicBezTo>
                    <a:pt x="503" y="1722"/>
                    <a:pt x="265" y="1484"/>
                    <a:pt x="201" y="1189"/>
                  </a:cubicBezTo>
                  <a:cubicBezTo>
                    <a:pt x="179" y="1085"/>
                    <a:pt x="103" y="1010"/>
                    <a:pt x="0" y="996"/>
                  </a:cubicBezTo>
                  <a:lnTo>
                    <a:pt x="0" y="996"/>
                  </a:lnTo>
                  <a:cubicBezTo>
                    <a:pt x="112" y="988"/>
                    <a:pt x="179" y="907"/>
                    <a:pt x="201" y="803"/>
                  </a:cubicBezTo>
                  <a:cubicBezTo>
                    <a:pt x="274" y="502"/>
                    <a:pt x="511" y="265"/>
                    <a:pt x="807" y="198"/>
                  </a:cubicBezTo>
                  <a:cubicBezTo>
                    <a:pt x="910" y="175"/>
                    <a:pt x="983" y="103"/>
                    <a:pt x="999" y="0"/>
                  </a:cubicBezTo>
                  <a:lnTo>
                    <a:pt x="999" y="0"/>
                  </a:lnTo>
                  <a:cubicBezTo>
                    <a:pt x="1013" y="103"/>
                    <a:pt x="1086" y="175"/>
                    <a:pt x="1189" y="198"/>
                  </a:cubicBezTo>
                  <a:close/>
                  <a:moveTo>
                    <a:pt x="999" y="1322"/>
                  </a:moveTo>
                  <a:cubicBezTo>
                    <a:pt x="1184" y="1322"/>
                    <a:pt x="1323" y="1175"/>
                    <a:pt x="1323" y="996"/>
                  </a:cubicBezTo>
                  <a:cubicBezTo>
                    <a:pt x="1323" y="812"/>
                    <a:pt x="1177" y="672"/>
                    <a:pt x="999" y="672"/>
                  </a:cubicBezTo>
                  <a:cubicBezTo>
                    <a:pt x="822" y="672"/>
                    <a:pt x="673" y="819"/>
                    <a:pt x="673" y="996"/>
                  </a:cubicBezTo>
                  <a:cubicBezTo>
                    <a:pt x="673" y="1173"/>
                    <a:pt x="821" y="1322"/>
                    <a:pt x="999" y="1322"/>
                  </a:cubicBezTo>
                  <a:close/>
                  <a:moveTo>
                    <a:pt x="570" y="502"/>
                  </a:moveTo>
                  <a:lnTo>
                    <a:pt x="924" y="502"/>
                  </a:lnTo>
                  <a:lnTo>
                    <a:pt x="924" y="346"/>
                  </a:lnTo>
                  <a:cubicBezTo>
                    <a:pt x="784" y="360"/>
                    <a:pt x="664" y="413"/>
                    <a:pt x="570" y="502"/>
                  </a:cubicBezTo>
                  <a:close/>
                  <a:moveTo>
                    <a:pt x="1086" y="502"/>
                  </a:moveTo>
                  <a:lnTo>
                    <a:pt x="1443" y="502"/>
                  </a:lnTo>
                  <a:cubicBezTo>
                    <a:pt x="1345" y="413"/>
                    <a:pt x="1220" y="360"/>
                    <a:pt x="1086" y="346"/>
                  </a:cubicBezTo>
                  <a:lnTo>
                    <a:pt x="1086" y="502"/>
                  </a:lnTo>
                  <a:close/>
                  <a:moveTo>
                    <a:pt x="999" y="1646"/>
                  </a:moveTo>
                  <a:cubicBezTo>
                    <a:pt x="1197" y="1646"/>
                    <a:pt x="1317" y="1588"/>
                    <a:pt x="1435" y="1484"/>
                  </a:cubicBezTo>
                  <a:lnTo>
                    <a:pt x="570" y="1484"/>
                  </a:lnTo>
                  <a:cubicBezTo>
                    <a:pt x="687" y="1588"/>
                    <a:pt x="835" y="1646"/>
                    <a:pt x="999" y="1646"/>
                  </a:cubicBezTo>
                  <a:close/>
                  <a:moveTo>
                    <a:pt x="999" y="1158"/>
                  </a:moveTo>
                  <a:cubicBezTo>
                    <a:pt x="1086" y="1158"/>
                    <a:pt x="1161" y="1085"/>
                    <a:pt x="1161" y="996"/>
                  </a:cubicBezTo>
                  <a:cubicBezTo>
                    <a:pt x="1161" y="907"/>
                    <a:pt x="1087" y="834"/>
                    <a:pt x="999" y="834"/>
                  </a:cubicBezTo>
                  <a:cubicBezTo>
                    <a:pt x="911" y="834"/>
                    <a:pt x="835" y="907"/>
                    <a:pt x="835" y="996"/>
                  </a:cubicBezTo>
                  <a:cubicBezTo>
                    <a:pt x="835" y="1085"/>
                    <a:pt x="910" y="1158"/>
                    <a:pt x="999" y="1158"/>
                  </a:cubicBezTo>
                  <a:close/>
                  <a:moveTo>
                    <a:pt x="637" y="1322"/>
                  </a:moveTo>
                  <a:cubicBezTo>
                    <a:pt x="556" y="1233"/>
                    <a:pt x="511" y="1122"/>
                    <a:pt x="511" y="996"/>
                  </a:cubicBezTo>
                  <a:cubicBezTo>
                    <a:pt x="511" y="870"/>
                    <a:pt x="556" y="753"/>
                    <a:pt x="637" y="672"/>
                  </a:cubicBezTo>
                  <a:lnTo>
                    <a:pt x="436" y="672"/>
                  </a:lnTo>
                  <a:cubicBezTo>
                    <a:pt x="377" y="767"/>
                    <a:pt x="349" y="879"/>
                    <a:pt x="349" y="996"/>
                  </a:cubicBezTo>
                  <a:cubicBezTo>
                    <a:pt x="349" y="1113"/>
                    <a:pt x="377" y="1225"/>
                    <a:pt x="436" y="1322"/>
                  </a:cubicBezTo>
                  <a:lnTo>
                    <a:pt x="637" y="1322"/>
                  </a:lnTo>
                  <a:close/>
                  <a:moveTo>
                    <a:pt x="1569" y="1322"/>
                  </a:moveTo>
                  <a:cubicBezTo>
                    <a:pt x="1619" y="1225"/>
                    <a:pt x="1655" y="1113"/>
                    <a:pt x="1655" y="996"/>
                  </a:cubicBezTo>
                  <a:cubicBezTo>
                    <a:pt x="1655" y="879"/>
                    <a:pt x="1627" y="767"/>
                    <a:pt x="1569" y="672"/>
                  </a:cubicBezTo>
                  <a:lnTo>
                    <a:pt x="1368" y="672"/>
                  </a:lnTo>
                  <a:cubicBezTo>
                    <a:pt x="1443" y="759"/>
                    <a:pt x="1493" y="870"/>
                    <a:pt x="1493" y="996"/>
                  </a:cubicBezTo>
                  <a:cubicBezTo>
                    <a:pt x="1493" y="1122"/>
                    <a:pt x="1443" y="1239"/>
                    <a:pt x="1368" y="1322"/>
                  </a:cubicBezTo>
                  <a:lnTo>
                    <a:pt x="1569" y="13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SimSun" charset="0"/>
              </a:endParaRPr>
            </a:p>
          </p:txBody>
        </p:sp>
      </p:grp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9136469" cy="5153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11200" y="4911221"/>
            <a:ext cx="2993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 smtClean="0">
                <a:solidFill>
                  <a:schemeClr val="bg2">
                    <a:lumMod val="7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 Data Systems Corporation 2016. All rights reserved.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1" r:id="rId2"/>
    <p:sldLayoutId id="2147483779" r:id="rId3"/>
    <p:sldLayoutId id="2147483782" r:id="rId4"/>
    <p:sldLayoutId id="2147483783" r:id="rId5"/>
    <p:sldLayoutId id="2147483727" r:id="rId6"/>
    <p:sldLayoutId id="2147483728" r:id="rId7"/>
    <p:sldLayoutId id="2147483743" r:id="rId8"/>
    <p:sldLayoutId id="2147483744" r:id="rId9"/>
    <p:sldLayoutId id="2147483650" r:id="rId10"/>
    <p:sldLayoutId id="2147483691" r:id="rId11"/>
    <p:sldLayoutId id="2147483654" r:id="rId12"/>
    <p:sldLayoutId id="2147483669" r:id="rId13"/>
    <p:sldLayoutId id="2147483780" r:id="rId14"/>
    <p:sldLayoutId id="2147483749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tachi-Data-Systems/iv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0289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200" dirty="0" smtClean="0"/>
              <a:t>Reduce test time - tests </a:t>
            </a:r>
            <a:r>
              <a:rPr lang="en-US" sz="1200" dirty="0" smtClean="0"/>
              <a:t>for minimum time to make a valid measurement to specified +/- % accuracy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1100" dirty="0" smtClean="0"/>
              <a:t>Shows estimated +/- measurement accuracy even when running for a fixed test duration. 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Real-time dynamic feedback control of workload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/>
              <a:t>"Find what IOPS is needed to obtain 1.0 </a:t>
            </a:r>
            <a:r>
              <a:rPr lang="en-US" sz="1100" dirty="0" err="1" smtClean="0"/>
              <a:t>ms</a:t>
            </a:r>
            <a:r>
              <a:rPr lang="en-US" sz="1100" dirty="0" smtClean="0"/>
              <a:t> service time"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/>
              <a:t>"Find what IOPS is needed to obtain 50% busy Parity Groups." </a:t>
            </a:r>
            <a:r>
              <a:rPr lang="en-US" sz="1000" dirty="0" smtClean="0"/>
              <a:t>(Hitachi internal lab use only)</a:t>
            </a:r>
            <a:endParaRPr lang="en-US" sz="1100" dirty="0" smtClean="0"/>
          </a:p>
          <a:p>
            <a:pPr>
              <a:spcBef>
                <a:spcPts val="0"/>
              </a:spcBef>
            </a:pPr>
            <a:r>
              <a:rPr lang="en-US" sz="1200" dirty="0" smtClean="0"/>
              <a:t>Additional features to records </a:t>
            </a:r>
            <a:r>
              <a:rPr lang="en-US" sz="1200" dirty="0" smtClean="0"/>
              <a:t>only valid measurement </a:t>
            </a:r>
            <a:r>
              <a:rPr lang="en-US" sz="1200" dirty="0" smtClean="0"/>
              <a:t>data</a:t>
            </a:r>
            <a:endParaRPr lang="en-US" sz="1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dirty="0" smtClean="0"/>
              <a:t>Can check number of resources reporting (ports, PGs, …) and that none running too slowly.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Super easy test setup – select by LDEV, by Port, by PG, Pool ID,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200" dirty="0"/>
              <a:t>Released as open source </a:t>
            </a:r>
            <a:r>
              <a:rPr lang="en-US" sz="1200" dirty="0">
                <a:hlinkClick r:id="rId3"/>
              </a:rPr>
              <a:t>https://github.com/Hitachi-Data-Systems/ivy</a:t>
            </a:r>
            <a:r>
              <a:rPr lang="en-US" sz="1200" dirty="0"/>
              <a:t> 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For Hitachi internal lab users, automatically collects and correlates subsystem performance data.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Written </a:t>
            </a:r>
            <a:r>
              <a:rPr lang="en-US" sz="1200" dirty="0"/>
              <a:t>in C++ using Linux native kernel Asynchronous I/O interface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100" dirty="0"/>
              <a:t>Lowest CPU overhead – minimizes test host hardware cost &amp; maximizes measurement accuracy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200" dirty="0" smtClean="0"/>
              <a:t>Designed </a:t>
            </a:r>
            <a:r>
              <a:rPr lang="en-US" sz="1200" dirty="0"/>
              <a:t>for vendor independence.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Workflow automation using ivyscript programming language wrapper around ivy engine.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ivy in one chart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10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HDS_Corporate_PowerPoint_Template_2016 (1).pptx" id="{33BB0B5D-0DBF-40D8-8BAA-044A16F3E511}" vid="{E717B3E8-6843-487F-B577-1480382C5D6B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ivy in one chart</vt:lpstr>
    </vt:vector>
  </TitlesOfParts>
  <Company>Hitachi Data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28pt Arial Bold</dc:title>
  <dc:creator>Hitachi Data Systems</dc:creator>
  <cp:lastModifiedBy>Hitachi Data Systems</cp:lastModifiedBy>
  <cp:revision>182</cp:revision>
  <dcterms:created xsi:type="dcterms:W3CDTF">2016-01-18T17:54:10Z</dcterms:created>
  <dcterms:modified xsi:type="dcterms:W3CDTF">2017-04-05T18:06:55Z</dcterms:modified>
</cp:coreProperties>
</file>