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9" r:id="rId24"/>
    <p:sldId id="488" r:id="rId25"/>
    <p:sldId id="328" r:id="rId26"/>
    <p:sldId id="391" r:id="rId27"/>
    <p:sldId id="437" r:id="rId28"/>
    <p:sldId id="395" r:id="rId29"/>
    <p:sldId id="397" r:id="rId30"/>
    <p:sldId id="392" r:id="rId31"/>
    <p:sldId id="396" r:id="rId32"/>
    <p:sldId id="326" r:id="rId33"/>
    <p:sldId id="394" r:id="rId34"/>
    <p:sldId id="471" r:id="rId35"/>
    <p:sldId id="329" r:id="rId36"/>
    <p:sldId id="333" r:id="rId37"/>
    <p:sldId id="335" r:id="rId38"/>
    <p:sldId id="336" r:id="rId39"/>
    <p:sldId id="337" r:id="rId40"/>
    <p:sldId id="338" r:id="rId41"/>
    <p:sldId id="339" r:id="rId42"/>
    <p:sldId id="306" r:id="rId43"/>
  </p:sldIdLst>
  <p:sldSz cx="9144000" cy="5143500" type="screen16x9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130" y="624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53998"/>
          </a:xfrm>
        </p:spPr>
        <p:txBody>
          <a:bodyPr/>
          <a:lstStyle/>
          <a:p>
            <a:r>
              <a:rPr lang="en-US" dirty="0"/>
              <a:t>2019-09-30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inklude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1846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"thing"</a:t>
            </a:r>
            <a:r>
              <a:rPr lang="en-US" sz="1400" dirty="0">
                <a:cs typeface="Courier New" pitchFamily="49" charset="0"/>
              </a:rPr>
              <a:t> must be an identifier starting with a letter and continuing with letters, digits, and underscores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"thing" </a:t>
            </a:r>
            <a:r>
              <a:rPr lang="en-US" sz="1000" dirty="0">
                <a:cs typeface="Courier New" pitchFamily="49" charset="0"/>
              </a:rPr>
              <a:t>names are normalized before examination by removing underscores and translating to lower case, </a:t>
            </a:r>
            <a:br>
              <a:rPr lang="en-US" sz="1000" dirty="0">
                <a:cs typeface="Courier New" pitchFamily="49" charset="0"/>
              </a:rPr>
            </a:br>
            <a:r>
              <a:rPr lang="en-US" sz="1000" dirty="0">
                <a:cs typeface="Courier New" pitchFamily="49" charset="0"/>
              </a:rPr>
              <a:t>that is,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summary_csv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>
                <a:cs typeface="Courier New" pitchFamily="49" charset="0"/>
              </a:rPr>
              <a:t>gets </a:t>
            </a:r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"all=all"</a:t>
            </a:r>
            <a:r>
              <a:rPr lang="en-US" sz="1200" dirty="0"/>
              <a:t> summary csv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part of ivyscript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200" dirty="0"/>
              <a:t> suffix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the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4168775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","message")	</a:t>
            </a:r>
            <a:r>
              <a:rPr lang="en-US" sz="1200" dirty="0"/>
              <a:t>writes a timestamp and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folder for output from this run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[Go!], e.g. step0002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[Go]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("thing")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thing","value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3355B-E18B-47FC-9496-73963F82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ivy_engine_get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ivy_engine_set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("achieved_IOPS_tolerance","0.1%")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When running at a specific IOPS numeric value (that is, not running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IOPS=max</a:t>
            </a:r>
            <a:r>
              <a:rPr lang="en-US" sz="1800" dirty="0">
                <a:cs typeface="Courier New" panose="02070309020205020404" pitchFamily="49" charset="0"/>
              </a:rPr>
              <a:t>), the measurement will be marked "invalid" if the achieved IOPS is more than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r>
              <a:rPr lang="en-US" sz="1800" dirty="0">
                <a:cs typeface="Courier New" panose="02070309020205020404" pitchFamily="49" charset="0"/>
              </a:rPr>
              <a:t> different from the (rollup instance's)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Total_IOPS</a:t>
            </a:r>
            <a:r>
              <a:rPr lang="en-US" sz="1800" dirty="0">
                <a:cs typeface="Courier New" panose="02070309020205020404" pitchFamily="49" charset="0"/>
              </a:rPr>
              <a:t> setting.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This is also the criterion that determines when to stop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DFC=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IOPS_staircase</a:t>
            </a:r>
            <a:r>
              <a:rPr lang="en-US" sz="1800" dirty="0">
                <a:cs typeface="Courier New" panose="02070309020205020404" pitchFamily="49" charset="0"/>
              </a:rPr>
              <a:t> run to saturation that doesn't specify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ending_IOPS</a:t>
            </a:r>
            <a:r>
              <a:rPr lang="en-US" sz="1800" dirty="0">
                <a:cs typeface="Courier New" panose="02070309020205020404" pitchFamily="49" charset="0"/>
              </a:rPr>
              <a:t> or equivalent.  The staircase will stop after a step that fails to achieve its IOPS setting.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The default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is 0.1%.  This is good for the vast majority of cases.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A1D64-5234-4FA0-8239-64F342BB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ivy master log filename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20964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log(string s)</a:t>
            </a:r>
          </a:p>
          <a:p>
            <a:pPr lvl="1"/>
            <a:r>
              <a:rPr lang="en-US" sz="1600" dirty="0"/>
              <a:t>Writes to the ivy master log file, adding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</a:t>
            </a:r>
            <a:r>
              <a:rPr lang="en-US" sz="1600"/>
              <a:t>up ivydriver </a:t>
            </a:r>
            <a:r>
              <a:rPr lang="en-US" sz="1600" dirty="0"/>
              <a:t>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with &lt;&lt; and end with &gt;&gt;.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>
                <a:cs typeface="Courier New" pitchFamily="49" charset="0"/>
              </a:rPr>
              <a:t> 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"port" : "1A", "LDEV" : "00:FF"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&gt;&gt;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155</TotalTime>
  <Words>1812</Words>
  <Application>Microsoft Office PowerPoint</Application>
  <PresentationFormat>On-screen Show (16:9)</PresentationFormat>
  <Paragraphs>253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HelveticaNeueLT Std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ivy_engine_get("thing")  ivy_engine_set("thing","value")</vt:lpstr>
      <vt:lpstr>achieved_IOPS_tolerance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359</cp:revision>
  <dcterms:created xsi:type="dcterms:W3CDTF">2015-10-27T23:46:57Z</dcterms:created>
  <dcterms:modified xsi:type="dcterms:W3CDTF">2019-09-30T19:49:21Z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