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130" y="624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53998"/>
          </a:xfrm>
        </p:spPr>
        <p:txBody>
          <a:bodyPr/>
          <a:lstStyle/>
          <a:p>
            <a:r>
              <a:rPr lang="en-US" dirty="0"/>
              <a:t>2019-09-20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inklude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1846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"thing"</a:t>
            </a:r>
            <a:r>
              <a:rPr lang="en-US" sz="1400" dirty="0">
                <a:cs typeface="Courier New" pitchFamily="49" charset="0"/>
              </a:rPr>
              <a:t> must be an identifier starting with a letter and continuing with letters, digits, and underscores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"thing" </a:t>
            </a:r>
            <a:r>
              <a:rPr lang="en-US" sz="1000" dirty="0">
                <a:cs typeface="Courier New" pitchFamily="49" charset="0"/>
              </a:rPr>
              <a:t>names are normalized before examination by removing underscores and translating to lower case, </a:t>
            </a:r>
            <a:br>
              <a:rPr lang="en-US" sz="1000" dirty="0">
                <a:cs typeface="Courier New" pitchFamily="49" charset="0"/>
              </a:rPr>
            </a:br>
            <a:r>
              <a:rPr lang="en-US" sz="1000" dirty="0">
                <a:cs typeface="Courier New" pitchFamily="49" charset="0"/>
              </a:rPr>
              <a:t>that is,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summary_csv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>
                <a:cs typeface="Courier New" pitchFamily="49" charset="0"/>
              </a:rPr>
              <a:t>gets </a:t>
            </a:r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"all=all"</a:t>
            </a:r>
            <a:r>
              <a:rPr lang="en-US" sz="1200" dirty="0"/>
              <a:t> summary csv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part of ivyscript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200" dirty="0"/>
              <a:t> suffix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the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4168775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","message")	</a:t>
            </a:r>
            <a:r>
              <a:rPr lang="en-US" sz="1200" dirty="0"/>
              <a:t>writes a timestamp and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folder for output from this run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[Go!], e.g. step0002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[Go]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("thing")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thing","value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ivy master log filename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20964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log(string s)</a:t>
            </a:r>
          </a:p>
          <a:p>
            <a:pPr lvl="1"/>
            <a:r>
              <a:rPr lang="en-US" sz="1600" dirty="0"/>
              <a:t>Writes to the ivy master log file, adding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up </a:t>
            </a:r>
            <a:r>
              <a:rPr lang="en-US" sz="1600" dirty="0" err="1"/>
              <a:t>ivyslave</a:t>
            </a:r>
            <a:r>
              <a:rPr lang="en-US" sz="1600" dirty="0"/>
              <a:t> 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with &lt;&lt; and end with &gt;&gt;.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>
                <a:cs typeface="Courier New" pitchFamily="49" charset="0"/>
              </a:rPr>
              <a:t> 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"port" : "1A", "LDEV" : "00:FF"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 &gt;&gt;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144</TotalTime>
  <Words>1795</Words>
  <Application>Microsoft Office PowerPoint</Application>
  <PresentationFormat>On-screen Show (16:9)</PresentationFormat>
  <Paragraphs>248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HelveticaNeueLT Std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ivy_engine_get("thing")  ivy_engine_set("thing","value")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356</cp:revision>
  <dcterms:created xsi:type="dcterms:W3CDTF">2015-10-27T23:46:57Z</dcterms:created>
  <dcterms:modified xsi:type="dcterms:W3CDTF">2019-09-20T23:16:50Z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