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115" y="226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2019-06-06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you can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log(string filename, string s)</a:t>
            </a:r>
          </a:p>
          <a:p>
            <a:pPr lvl="1"/>
            <a:r>
              <a:rPr lang="en-US" sz="1600" dirty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"),"message");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and end with %%.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 dirty="0">
                <a:cs typeface="Courier New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 { "port" : "1A", "LDEV" : "00:FF" } %%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124</TotalTime>
  <Words>1806</Words>
  <Application>Microsoft Office PowerPoint</Application>
  <PresentationFormat>On-screen Show (16:9)</PresentationFormat>
  <Paragraphs>249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354</cp:revision>
  <dcterms:created xsi:type="dcterms:W3CDTF">2015-10-27T23:46:57Z</dcterms:created>
  <dcterms:modified xsi:type="dcterms:W3CDTF">2019-06-17T22:15:02Z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