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347" r:id="rId16"/>
    <p:sldId id="496" r:id="rId17"/>
    <p:sldId id="348" r:id="rId18"/>
    <p:sldId id="373" r:id="rId19"/>
    <p:sldId id="371" r:id="rId20"/>
    <p:sldId id="372" r:id="rId21"/>
    <p:sldId id="481" r:id="rId22"/>
    <p:sldId id="482" r:id="rId23"/>
    <p:sldId id="483" r:id="rId24"/>
    <p:sldId id="484" r:id="rId25"/>
    <p:sldId id="495" r:id="rId26"/>
    <p:sldId id="474" r:id="rId27"/>
    <p:sldId id="475" r:id="rId28"/>
    <p:sldId id="476" r:id="rId29"/>
    <p:sldId id="477" r:id="rId30"/>
    <p:sldId id="478" r:id="rId31"/>
    <p:sldId id="479" r:id="rId32"/>
    <p:sldId id="480" r:id="rId33"/>
    <p:sldId id="497" r:id="rId34"/>
    <p:sldId id="498" r:id="rId35"/>
    <p:sldId id="499" r:id="rId36"/>
    <p:sldId id="473" r:id="rId37"/>
    <p:sldId id="467" r:id="rId38"/>
    <p:sldId id="352" r:id="rId39"/>
    <p:sldId id="361" r:id="rId40"/>
    <p:sldId id="353" r:id="rId41"/>
    <p:sldId id="466" r:id="rId42"/>
    <p:sldId id="472" r:id="rId43"/>
    <p:sldId id="354" r:id="rId44"/>
    <p:sldId id="357" r:id="rId45"/>
    <p:sldId id="486" r:id="rId46"/>
    <p:sldId id="417" r:id="rId47"/>
    <p:sldId id="502" r:id="rId48"/>
    <p:sldId id="503" r:id="rId49"/>
    <p:sldId id="415" r:id="rId50"/>
    <p:sldId id="423" r:id="rId51"/>
    <p:sldId id="418" r:id="rId52"/>
    <p:sldId id="439" r:id="rId53"/>
    <p:sldId id="489" r:id="rId54"/>
    <p:sldId id="487" r:id="rId55"/>
    <p:sldId id="488" r:id="rId56"/>
    <p:sldId id="419" r:id="rId57"/>
    <p:sldId id="420" r:id="rId58"/>
    <p:sldId id="469" r:id="rId59"/>
    <p:sldId id="424" r:id="rId60"/>
    <p:sldId id="425" r:id="rId61"/>
    <p:sldId id="426" r:id="rId62"/>
    <p:sldId id="427" r:id="rId63"/>
    <p:sldId id="428" r:id="rId64"/>
    <p:sldId id="429" r:id="rId65"/>
    <p:sldId id="430" r:id="rId66"/>
    <p:sldId id="431" r:id="rId67"/>
    <p:sldId id="433" r:id="rId68"/>
    <p:sldId id="416" r:id="rId69"/>
    <p:sldId id="436" r:id="rId70"/>
    <p:sldId id="434" r:id="rId71"/>
    <p:sldId id="446" r:id="rId72"/>
    <p:sldId id="468" r:id="rId73"/>
    <p:sldId id="447" r:id="rId74"/>
    <p:sldId id="438" r:id="rId75"/>
    <p:sldId id="441" r:id="rId76"/>
    <p:sldId id="442" r:id="rId77"/>
    <p:sldId id="443" r:id="rId78"/>
    <p:sldId id="470" r:id="rId79"/>
    <p:sldId id="500" r:id="rId80"/>
    <p:sldId id="306" r:id="rId81"/>
  </p:sldIdLst>
  <p:sldSz cx="9144000" cy="5143500" type="screen16x9"/>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4681" autoAdjust="0"/>
  </p:normalViewPr>
  <p:slideViewPr>
    <p:cSldViewPr snapToGrid="0" snapToObjects="1" showGuides="1">
      <p:cViewPr varScale="1">
        <p:scale>
          <a:sx n="106" d="100"/>
          <a:sy n="106" d="100"/>
        </p:scale>
        <p:origin x="-552" y="-7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4/22/2017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April 11, 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9000"/>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pPr lvl="1"/>
            <a:r>
              <a:rPr lang="en-US" sz="1400" dirty="0" smtClean="0"/>
              <a:t>A "location" means an LBA (Logical Block Address, or sector number) that is aligned on a multiple of the blocksize being generated.</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1.0,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dirty="0" smtClean="0"/>
              <a:t>For </a:t>
            </a:r>
            <a:r>
              <a:rPr lang="en-US" dirty="0" err="1" smtClean="0">
                <a:latin typeface="Courier New" panose="02070309020205020404" pitchFamily="49" charset="0"/>
                <a:cs typeface="Courier New" panose="02070309020205020404" pitchFamily="49" charset="0"/>
              </a:rPr>
              <a:t>warmup_seconds</a:t>
            </a:r>
            <a:r>
              <a:rPr lang="en-US" dirty="0" smtClean="0"/>
              <a:t>, </a:t>
            </a:r>
            <a:r>
              <a:rPr lang="en-US" dirty="0" err="1" smtClean="0">
                <a:latin typeface="Courier New" panose="02070309020205020404" pitchFamily="49" charset="0"/>
                <a:cs typeface="Courier New" panose="02070309020205020404" pitchFamily="49" charset="0"/>
              </a:rPr>
              <a:t>measure_seconds</a:t>
            </a:r>
            <a:r>
              <a:rPr lang="en-US" dirty="0" smtClean="0"/>
              <a:t>, and also for a parameter we haven't discussed yet, for </a:t>
            </a:r>
            <a:r>
              <a:rPr lang="en-US" dirty="0" err="1" smtClean="0">
                <a:latin typeface="Courier New" panose="02070309020205020404" pitchFamily="49" charset="0"/>
                <a:cs typeface="Courier New" panose="02070309020205020404" pitchFamily="49" charset="0"/>
              </a:rPr>
              <a:t>timeout_seconds</a:t>
            </a:r>
            <a:r>
              <a:rPr lang="en-US" dirty="0" smtClean="0"/>
              <a:t>, it's OK to specify a value as a character string </a:t>
            </a:r>
            <a:r>
              <a:rPr lang="en-US" smtClean="0"/>
              <a:t>in double quotes </a:t>
            </a:r>
            <a:r>
              <a:rPr lang="en-US" dirty="0" smtClean="0"/>
              <a:t>like "10:00" meaning 10 minutes, or "10:00:00" meaning 10 hours.</a:t>
            </a:r>
            <a:endParaRPr lang="en-US" dirty="0"/>
          </a:p>
        </p:txBody>
      </p:sp>
      <p:sp>
        <p:nvSpPr>
          <p:cNvPr id="3" name="Title 2"/>
          <p:cNvSpPr>
            <a:spLocks noGrp="1"/>
          </p:cNvSpPr>
          <p:nvPr>
            <p:ph type="title"/>
          </p:nvPr>
        </p:nvSpPr>
        <p:spPr/>
        <p:txBody>
          <a:bodyPr/>
          <a:lstStyle/>
          <a:p>
            <a:r>
              <a:rPr lang="en-US" dirty="0" smtClean="0"/>
              <a:t>MM:SS or HH:MM:SS are OK</a:t>
            </a:r>
            <a:endParaRPr lang="en-US" dirty="0"/>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47317"/>
          </a:xfrm>
        </p:spPr>
        <p:txBody>
          <a:bodyPr/>
          <a:lstStyle/>
          <a:p>
            <a:r>
              <a:rPr lang="en-US" sz="1800" dirty="0" smtClean="0"/>
              <a:t>To ensure that a test step runs at least until all sequential write threads have wrapped around and have written to all possible blocks:</a:t>
            </a:r>
          </a:p>
          <a:p>
            <a:pPr>
              <a:buNone/>
            </a:pPr>
            <a:r>
              <a:rPr lang="en-US" sz="1800" dirty="0" smtClean="0">
                <a:latin typeface="Courier New" pitchFamily="49" charset="0"/>
                <a:cs typeface="Courier New" pitchFamily="49" charset="0"/>
              </a:rPr>
              <a:t>	[Go!] "</a:t>
            </a:r>
            <a:r>
              <a:rPr lang="en-US" sz="1800" dirty="0" smtClean="0"/>
              <a:t>   …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 = on  </a:t>
            </a:r>
            <a:r>
              <a:rPr lang="en-US" sz="1800" dirty="0" smtClean="0"/>
              <a:t> …   </a:t>
            </a:r>
            <a:r>
              <a:rPr lang="en-US" sz="1800" dirty="0" smtClean="0">
                <a:latin typeface="Courier New" pitchFamily="49" charset="0"/>
                <a:cs typeface="Courier New" pitchFamily="49" charset="0"/>
              </a:rPr>
              <a:t>";</a:t>
            </a:r>
          </a:p>
          <a:p>
            <a:r>
              <a:rPr lang="en-US" sz="1800" dirty="0" smtClean="0">
                <a:cs typeface="Courier New" pitchFamily="49" charset="0"/>
              </a:rPr>
              <a:t>At the point where a successful measurement (of either fixed or variable duration) would have been declared, with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=on</a:t>
            </a:r>
            <a:r>
              <a:rPr lang="en-US" sz="1800" dirty="0" smtClean="0">
                <a:cs typeface="Courier New" pitchFamily="49" charset="0"/>
              </a:rPr>
              <a:t> the measurement period is automatically extended from then until sequential fill is complete.</a:t>
            </a:r>
            <a:endParaRPr lang="en-US" sz="1800" dirty="0">
              <a:cs typeface="Courier New" pitchFamily="49" charset="0"/>
            </a:endParaRPr>
          </a:p>
          <a:p>
            <a:r>
              <a:rPr lang="en-US" sz="1800" dirty="0" smtClean="0">
                <a:cs typeface="Courier New" pitchFamily="49" charset="0"/>
              </a:rPr>
              <a:t>With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=on</a:t>
            </a:r>
            <a:r>
              <a:rPr lang="en-US" sz="1800" dirty="0" smtClean="0">
                <a:cs typeface="Courier New" pitchFamily="49" charset="0"/>
              </a:rPr>
              <a:t>, measurements cannot time out (</a:t>
            </a:r>
            <a:r>
              <a:rPr lang="en-US" sz="1800" dirty="0" smtClean="0">
                <a:latin typeface="Courier New" pitchFamily="49" charset="0"/>
                <a:cs typeface="Courier New" pitchFamily="49" charset="0"/>
              </a:rPr>
              <a:t>timeout</a:t>
            </a:r>
            <a:r>
              <a:rPr lang="en-US" sz="1800" dirty="0" smtClean="0">
                <a:cs typeface="Courier New" pitchFamily="49" charset="0"/>
              </a:rPr>
              <a:t>) until sequential fill is complete.  This gives more time to get a valid measurement to the required accuracy.</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smtClean="0"/>
              <a:t>Sequential fill</a:t>
            </a:r>
            <a:endParaRPr lang="en-US" dirty="0"/>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Japanese hiragana / katakana / kanji, digits 0-9, hyphens -, and underscores _.</a:t>
            </a:r>
          </a:p>
          <a:p>
            <a:pPr lvl="2"/>
            <a:r>
              <a:rPr lang="en-US" altLang="zh-CN" sz="1600" dirty="0" smtClean="0"/>
              <a:t>Note: test names (output filenames) using Japanese characters in Linux are encoded in UTF-8 which may not display properly on Windows systems.</a:t>
            </a:r>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folder, and is used as part of the filenames of ivy output csv files.</a:t>
            </a:r>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smtClean="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low_IOPS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low_target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high_IOPS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high_target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target_value</a:t>
            </a:r>
            <a:endParaRPr lang="en-US" sz="12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max_ripple,gain_step</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max_monotone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1</TotalTime>
  <Words>6341</Words>
  <Application>Microsoft Office PowerPoint</Application>
  <PresentationFormat>On-screen Show (16:9)</PresentationFormat>
  <Paragraphs>641</Paragraphs>
  <Slides>80</Slides>
  <Notes>8</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Windows User</cp:lastModifiedBy>
  <cp:revision>391</cp:revision>
  <dcterms:created xsi:type="dcterms:W3CDTF">2015-10-27T23:46:57Z</dcterms:created>
  <dcterms:modified xsi:type="dcterms:W3CDTF">2017-04-22T18:38:12Z</dcterms:modified>
</cp:coreProperties>
</file>