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0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3860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534" y="-12"/>
      </p:cViewPr>
      <p:guideLst>
        <p:guide orient="horz" pos="13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1"/>
          <a:stretch/>
        </p:blipFill>
        <p:spPr>
          <a:xfrm>
            <a:off x="-45720" y="-2"/>
            <a:ext cx="9235440" cy="2095020"/>
          </a:xfrm>
          <a:prstGeom prst="rect">
            <a:avLst/>
          </a:prstGeom>
        </p:spPr>
      </p:pic>
      <p:sp>
        <p:nvSpPr>
          <p:cNvPr id="61" name="Rectangle 60"/>
          <p:cNvSpPr/>
          <p:nvPr userDrawn="1"/>
        </p:nvSpPr>
        <p:spPr>
          <a:xfrm>
            <a:off x="-45719" y="-1"/>
            <a:ext cx="9198550" cy="1916141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7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5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1"/>
          <a:stretch/>
        </p:blipFill>
        <p:spPr>
          <a:xfrm>
            <a:off x="-45720" y="-2"/>
            <a:ext cx="9235440" cy="209502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-45719" y="-1"/>
            <a:ext cx="9198550" cy="1916141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7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12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3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4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1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9153144" cy="2074744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5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79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0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1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9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9153144" cy="2074744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7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80" name="Freeform 7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1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2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3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4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5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6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7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grpSp>
        <p:nvGrpSpPr>
          <p:cNvPr id="112" name="Group 11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469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5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615225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4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152255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1"/>
          <a:stretch/>
        </p:blipFill>
        <p:spPr>
          <a:xfrm>
            <a:off x="-45720" y="-2"/>
            <a:ext cx="9235440" cy="2095020"/>
          </a:xfrm>
          <a:prstGeom prst="rect">
            <a:avLst/>
          </a:prstGeom>
        </p:spPr>
      </p:pic>
      <p:sp>
        <p:nvSpPr>
          <p:cNvPr id="68" name="Rectangle 67"/>
          <p:cNvSpPr/>
          <p:nvPr userDrawn="1"/>
        </p:nvSpPr>
        <p:spPr>
          <a:xfrm>
            <a:off x="-45719" y="-1"/>
            <a:ext cx="9198550" cy="1916141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7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40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41" name="Freeform 14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61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1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9153144" cy="2074744"/>
          </a:xfrm>
          <a:prstGeom prst="rect">
            <a:avLst/>
          </a:prstGeom>
        </p:spPr>
      </p:pic>
      <p:sp>
        <p:nvSpPr>
          <p:cNvPr id="63" name="Rectangle 6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7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80" name="Freeform 7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8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1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2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3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4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5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6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7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99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grpSp>
        <p:nvGrpSpPr>
          <p:cNvPr id="100" name="Group 9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615225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4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152255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25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27432" y="-27432"/>
            <a:ext cx="9189721" cy="2139696"/>
            <a:chOff x="10820" y="44801"/>
            <a:chExt cx="7504127" cy="1747229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1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20" y="44801"/>
              <a:ext cx="2498602" cy="173976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1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7316" y="44801"/>
              <a:ext cx="2535936" cy="173976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1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1145" y="44801"/>
              <a:ext cx="2453802" cy="1747229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7432" y="-27432"/>
            <a:ext cx="9189721" cy="2139696"/>
            <a:chOff x="10820" y="44801"/>
            <a:chExt cx="7504127" cy="1747229"/>
          </a:xfrm>
        </p:grpSpPr>
        <p:pic>
          <p:nvPicPr>
            <p:cNvPr id="53" name="Picture 52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20" y="44801"/>
              <a:ext cx="2498602" cy="173976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7316" y="44801"/>
              <a:ext cx="2535936" cy="173976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1145" y="44801"/>
              <a:ext cx="2453802" cy="1747229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85360" y="-73153"/>
            <a:ext cx="9265936" cy="2176273"/>
            <a:chOff x="-30496" y="0"/>
            <a:chExt cx="7245147" cy="1701654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0496" y="0"/>
              <a:ext cx="2433373" cy="170165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11140" y="0"/>
              <a:ext cx="2433373" cy="169450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52776" y="0"/>
              <a:ext cx="2361875" cy="169450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2017.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5" r:id="rId2"/>
    <p:sldLayoutId id="2147483782" r:id="rId3"/>
    <p:sldLayoutId id="2147483786" r:id="rId4"/>
    <p:sldLayoutId id="2147483727" r:id="rId5"/>
    <p:sldLayoutId id="2147483728" r:id="rId6"/>
    <p:sldLayoutId id="2147483743" r:id="rId7"/>
    <p:sldLayoutId id="2147483744" r:id="rId8"/>
    <p:sldLayoutId id="2147483650" r:id="rId9"/>
    <p:sldLayoutId id="2147483691" r:id="rId10"/>
    <p:sldLayoutId id="2147483654" r:id="rId11"/>
    <p:sldLayoutId id="2147483669" r:id="rId12"/>
    <p:sldLayoutId id="2147483780" r:id="rId13"/>
    <p:sldLayoutId id="2147483784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7317"/>
          </a:xfrm>
        </p:spPr>
        <p:txBody>
          <a:bodyPr/>
          <a:lstStyle/>
          <a:p>
            <a:r>
              <a:rPr lang="en-US" sz="1800" dirty="0" smtClean="0"/>
              <a:t>To ensure that a test step runs at least until all sequential write threads have wrapped around and have written to all possible blocks: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[Go!] "</a:t>
            </a:r>
            <a:r>
              <a:rPr lang="en-US" sz="1800" dirty="0" smtClean="0"/>
              <a:t>   …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sequential_fill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on  </a:t>
            </a:r>
            <a:r>
              <a:rPr lang="en-US" sz="1800" dirty="0" smtClean="0"/>
              <a:t> …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800" dirty="0" smtClean="0">
                <a:cs typeface="Courier New" pitchFamily="49" charset="0"/>
              </a:rPr>
              <a:t>At the point where a successful measurement (of either fixed or variable duration) would have been declared,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sequential_fill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=on</a:t>
            </a:r>
            <a:r>
              <a:rPr lang="en-US" sz="1800" dirty="0" smtClean="0">
                <a:cs typeface="Courier New" pitchFamily="49" charset="0"/>
              </a:rPr>
              <a:t> the measurement period is automatically extended from then until sequential fill is complete.</a:t>
            </a:r>
            <a:endParaRPr lang="en-US" sz="1800" dirty="0">
              <a:cs typeface="Courier New" pitchFamily="49" charset="0"/>
            </a:endParaRPr>
          </a:p>
          <a:p>
            <a:r>
              <a:rPr lang="en-US" sz="1800" dirty="0" smtClean="0">
                <a:cs typeface="Courier New" pitchFamily="49" charset="0"/>
              </a:rPr>
              <a:t>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sequential_fill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=on</a:t>
            </a:r>
            <a:r>
              <a:rPr lang="en-US" sz="1800" dirty="0" smtClean="0">
                <a:cs typeface="Courier New" pitchFamily="49" charset="0"/>
              </a:rPr>
              <a:t>, measurements cannot time out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1800" dirty="0" smtClean="0">
                <a:cs typeface="Courier New" pitchFamily="49" charset="0"/>
              </a:rPr>
              <a:t>) until sequential fill is complete.  This gives more time to get a valid measurement to the required accuracy</a:t>
            </a:r>
            <a:r>
              <a:rPr lang="en-US" sz="1800" dirty="0" smtClean="0">
                <a:cs typeface="Courier New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fill progress is 40.46% after 0:02:51.  Estimated remaining 0:04:11 to complete fill at 2017-04-22 11:24:19.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fill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E1628"/>
          </a:solidFill>
        </a:ln>
      </a:spPr>
      <a:bodyPr lIns="0" tIns="0" rIns="0" bIns="0" rtlCol="0" anchor="ctr"/>
      <a:lstStyle>
        <a:defPPr algn="ctr">
          <a:defRPr sz="1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blank.potx" id="{53D9D5FF-DBA7-49EF-A886-576C183C7D6D}" vid="{DD155968-8373-45A2-A754-A34AE578D5C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374</TotalTime>
  <Words>27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Sequential fill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Hitachi Data Systems</dc:creator>
  <cp:lastModifiedBy>Windows User</cp:lastModifiedBy>
  <cp:revision>67</cp:revision>
  <dcterms:created xsi:type="dcterms:W3CDTF">2017-03-27T20:44:06Z</dcterms:created>
  <dcterms:modified xsi:type="dcterms:W3CDTF">2017-04-22T18:12:16Z</dcterms:modified>
</cp:coreProperties>
</file>