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handoutMasterIdLst>
    <p:handoutMasterId r:id="rId8"/>
  </p:handoutMasterIdLst>
  <p:sldIdLst>
    <p:sldId id="351" r:id="rId2"/>
    <p:sldId id="368" r:id="rId3"/>
    <p:sldId id="369" r:id="rId4"/>
    <p:sldId id="370" r:id="rId5"/>
    <p:sldId id="346" r:id="rId6"/>
  </p:sldIdLst>
  <p:sldSz cx="9144000" cy="5143500" type="screen16x9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E1628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177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108" y="114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-1"/>
            <a:ext cx="9157063" cy="5159829"/>
          </a:xfrm>
          <a:prstGeom prst="rect">
            <a:avLst/>
          </a:prstGeom>
        </p:spPr>
      </p:pic>
      <p:sp>
        <p:nvSpPr>
          <p:cNvPr id="40" name="Rectangle 39"/>
          <p:cNvSpPr/>
          <p:nvPr userDrawn="1"/>
        </p:nvSpPr>
        <p:spPr>
          <a:xfrm>
            <a:off x="-1" y="0"/>
            <a:ext cx="9152832" cy="515982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5000"/>
                </a:schemeClr>
              </a:gs>
              <a:gs pos="100000">
                <a:schemeClr val="accent5">
                  <a:alpha val="1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41" name="TextBox 4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Corporation </a:t>
            </a:r>
            <a:r>
              <a:rPr lang="is-IS" sz="800" kern="120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2018</a:t>
            </a:r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. All Rights Reserved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-1"/>
            <a:ext cx="9157063" cy="5159829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>
          <a:xfrm>
            <a:off x="-1" y="0"/>
            <a:ext cx="9152832" cy="515982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5000"/>
                </a:schemeClr>
              </a:gs>
              <a:gs pos="100000">
                <a:schemeClr val="accent5">
                  <a:alpha val="1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52831" cy="5142017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52831" cy="5142017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6136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61364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9340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2" name="TextBox 61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1" name="TextBox 6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1" name="TextBox 6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51195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with Cmake – ivy_key_signer example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Kumaran Subramaniam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07733" y="4298226"/>
            <a:ext cx="5221816" cy="276999"/>
          </a:xfrm>
        </p:spPr>
        <p:txBody>
          <a:bodyPr/>
          <a:lstStyle/>
          <a:p>
            <a:r>
              <a:rPr lang="en-US" dirty="0"/>
              <a:t>April 11, 2018</a:t>
            </a:r>
          </a:p>
        </p:txBody>
      </p:sp>
    </p:spTree>
    <p:extLst>
      <p:ext uri="{BB962C8B-B14F-4D97-AF65-F5344CB8AC3E}">
        <p14:creationId xmlns:p14="http://schemas.microsoft.com/office/powerpoint/2010/main" val="11165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034CC2-D08B-4FA9-8A35-F99A54448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80577"/>
          </a:xfrm>
        </p:spPr>
        <p:txBody>
          <a:bodyPr/>
          <a:lstStyle/>
          <a:p>
            <a:r>
              <a:rPr lang="en-US" dirty="0"/>
              <a:t>Code::Blocks IDE is now used on sun159 to build Ivy. Builds started from a </a:t>
            </a:r>
            <a:r>
              <a:rPr lang="en-US" dirty="0" err="1"/>
              <a:t>CodeBlocks</a:t>
            </a:r>
            <a:r>
              <a:rPr lang="en-US" dirty="0"/>
              <a:t> GUI.</a:t>
            </a:r>
          </a:p>
          <a:p>
            <a:r>
              <a:rPr lang="en-US" dirty="0"/>
              <a:t>https://cmake.org/ </a:t>
            </a:r>
          </a:p>
          <a:p>
            <a:pPr lvl="1"/>
            <a:r>
              <a:rPr lang="en-US" dirty="0"/>
              <a:t>CMake is an open-source, cross-platform family of tools designed to build, test and package software.</a:t>
            </a:r>
          </a:p>
          <a:p>
            <a:r>
              <a:rPr lang="en-US"/>
              <a:t>Cmake is widely used in open source distributions to build on Linux or Windows from the command line. CMakeLists</a:t>
            </a:r>
            <a:r>
              <a:rPr lang="en-US" dirty="0"/>
              <a:t>.txt definition file is required to build a project</a:t>
            </a:r>
          </a:p>
          <a:p>
            <a:pPr lvl="1"/>
            <a:r>
              <a:rPr lang="en-US" dirty="0"/>
              <a:t>Example CMakeLists.txt definition file and steps for using 'cmake' to build ivy_key_signer is Location: /home/skumaran/Development/ivy_key_signer</a:t>
            </a:r>
          </a:p>
          <a:p>
            <a:pPr lvl="1"/>
            <a:r>
              <a:rPr lang="en-US" dirty="0"/>
              <a:t>Creating a CMakeLists.txt for Ivy should be possible but may be some effort</a:t>
            </a:r>
          </a:p>
          <a:p>
            <a:pPr marL="280987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000" dirty="0"/>
              <a:t> 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8500CE-DA2A-44F7-BBC2-B5C75C48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ivy_key_signer with Cmake</a:t>
            </a:r>
          </a:p>
        </p:txBody>
      </p:sp>
    </p:spTree>
    <p:extLst>
      <p:ext uri="{BB962C8B-B14F-4D97-AF65-F5344CB8AC3E}">
        <p14:creationId xmlns:p14="http://schemas.microsoft.com/office/powerpoint/2010/main" val="369183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BD0A20-BAD8-473D-9CEA-470145174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6320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cmake_minimum_required</a:t>
            </a:r>
            <a:r>
              <a:rPr lang="en-US" dirty="0"/>
              <a:t>(VERSION 3.11)</a:t>
            </a:r>
          </a:p>
          <a:p>
            <a:pPr marL="0" indent="0">
              <a:buNone/>
            </a:pPr>
            <a:r>
              <a:rPr lang="en-US" dirty="0"/>
              <a:t>project (ivy_key_signer)</a:t>
            </a:r>
          </a:p>
          <a:p>
            <a:pPr marL="0" indent="0">
              <a:buNone/>
            </a:pPr>
            <a:r>
              <a:rPr lang="en-US" dirty="0"/>
              <a:t>include(</a:t>
            </a:r>
            <a:r>
              <a:rPr lang="en-US" dirty="0" err="1"/>
              <a:t>CheckCXXCompilerFlag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include_directories</a:t>
            </a:r>
            <a:r>
              <a:rPr lang="en-US" dirty="0"/>
              <a:t>(/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openssl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/include) </a:t>
            </a:r>
          </a:p>
          <a:p>
            <a:pPr marL="0" indent="0">
              <a:buNone/>
            </a:pPr>
            <a:r>
              <a:rPr lang="en-US" dirty="0"/>
              <a:t>set(CMAKE_CXX_FLAGS "${CMAKE_CXX_FLAGS} -std=</a:t>
            </a:r>
            <a:r>
              <a:rPr lang="en-US" dirty="0" err="1"/>
              <a:t>c++</a:t>
            </a:r>
            <a:r>
              <a:rPr lang="en-US" dirty="0"/>
              <a:t>11 -Wall -</a:t>
            </a:r>
            <a:r>
              <a:rPr lang="en-US" dirty="0" err="1"/>
              <a:t>fexceptions</a:t>
            </a:r>
            <a:r>
              <a:rPr lang="en-US" dirty="0"/>
              <a:t> -O2")</a:t>
            </a:r>
          </a:p>
          <a:p>
            <a:pPr marL="0" indent="0">
              <a:buNone/>
            </a:pPr>
            <a:r>
              <a:rPr lang="en-US" dirty="0" err="1"/>
              <a:t>add_library</a:t>
            </a:r>
            <a:r>
              <a:rPr lang="en-US" dirty="0"/>
              <a:t>(crypto SHARED IMPORTED)</a:t>
            </a:r>
          </a:p>
          <a:p>
            <a:pPr marL="0" indent="0">
              <a:buNone/>
            </a:pPr>
            <a:r>
              <a:rPr lang="en-US" dirty="0" err="1"/>
              <a:t>set_target_properties</a:t>
            </a:r>
            <a:r>
              <a:rPr lang="en-US" dirty="0"/>
              <a:t>(crypto PROPERTIES IMPORTED_LOCATION "/</a:t>
            </a:r>
            <a:r>
              <a:rPr lang="en-US" dirty="0" err="1"/>
              <a:t>usr</a:t>
            </a:r>
            <a:r>
              <a:rPr lang="en-US" dirty="0"/>
              <a:t>/lib64/libcrypto.so“)</a:t>
            </a:r>
          </a:p>
          <a:p>
            <a:pPr marL="0" indent="0">
              <a:buNone/>
            </a:pPr>
            <a:r>
              <a:rPr lang="en-US" dirty="0" err="1"/>
              <a:t>add_executable</a:t>
            </a:r>
            <a:r>
              <a:rPr lang="en-US" dirty="0"/>
              <a:t>(ivy_key_signer ivy_key_signer.cpp)</a:t>
            </a:r>
          </a:p>
          <a:p>
            <a:pPr marL="0" indent="0">
              <a:buNone/>
            </a:pPr>
            <a:r>
              <a:rPr lang="en-US" dirty="0" err="1"/>
              <a:t>target_link_libraries</a:t>
            </a:r>
            <a:r>
              <a:rPr lang="en-US" dirty="0"/>
              <a:t>(ivy_key_signer crypto)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C829AC-CE04-4781-9402-92C001FD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CMakeLists.txt file contents for ivy_key_signer</a:t>
            </a:r>
          </a:p>
        </p:txBody>
      </p:sp>
    </p:spTree>
    <p:extLst>
      <p:ext uri="{BB962C8B-B14F-4D97-AF65-F5344CB8AC3E}">
        <p14:creationId xmlns:p14="http://schemas.microsoft.com/office/powerpoint/2010/main" val="122978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A4B5E-B928-4044-8162-0AD5B5218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1549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[skumaran@sun159 ivy_key_signer]$ </a:t>
            </a:r>
            <a:r>
              <a:rPr lang="en-US" dirty="0" err="1"/>
              <a:t>mkdir</a:t>
            </a:r>
            <a:r>
              <a:rPr lang="en-US" dirty="0"/>
              <a:t> build</a:t>
            </a:r>
          </a:p>
          <a:p>
            <a:pPr marL="0" indent="0">
              <a:buNone/>
            </a:pPr>
            <a:r>
              <a:rPr lang="en-US" dirty="0"/>
              <a:t>[skumaran@sun159 ivy_key_signer]$ cd build/</a:t>
            </a:r>
          </a:p>
          <a:p>
            <a:pPr marL="0" indent="0">
              <a:buNone/>
            </a:pPr>
            <a:r>
              <a:rPr lang="en-US" dirty="0"/>
              <a:t>[skumaran@sun159 build]$ </a:t>
            </a:r>
            <a:r>
              <a:rPr lang="en-US" dirty="0">
                <a:highlight>
                  <a:srgbClr val="FFFF00"/>
                </a:highlight>
              </a:rPr>
              <a:t>cmake "Unix </a:t>
            </a:r>
            <a:r>
              <a:rPr lang="en-US" dirty="0" err="1">
                <a:highlight>
                  <a:srgbClr val="FFFF00"/>
                </a:highlight>
              </a:rPr>
              <a:t>Makefiles</a:t>
            </a:r>
            <a:r>
              <a:rPr lang="en-US" dirty="0">
                <a:highlight>
                  <a:srgbClr val="FFFF00"/>
                </a:highlight>
              </a:rPr>
              <a:t>" ..</a:t>
            </a:r>
          </a:p>
          <a:p>
            <a:pPr marL="0" indent="0">
              <a:buNone/>
            </a:pPr>
            <a:r>
              <a:rPr lang="en-US" dirty="0"/>
              <a:t> [skumaran@sun159 build]$ </a:t>
            </a:r>
            <a:r>
              <a:rPr lang="en-US" dirty="0">
                <a:highlight>
                  <a:srgbClr val="FFFF00"/>
                </a:highlight>
              </a:rPr>
              <a:t>make</a:t>
            </a:r>
          </a:p>
          <a:p>
            <a:pPr marL="0" indent="0">
              <a:buNone/>
            </a:pPr>
            <a:r>
              <a:rPr lang="en-US" dirty="0"/>
              <a:t>Scanning dependencies of target ivy_key_signer</a:t>
            </a:r>
          </a:p>
          <a:p>
            <a:pPr marL="0" indent="0">
              <a:buNone/>
            </a:pPr>
            <a:r>
              <a:rPr lang="en-US" dirty="0"/>
              <a:t>[ 50%] Building CXX object </a:t>
            </a:r>
            <a:r>
              <a:rPr lang="en-US" dirty="0" err="1"/>
              <a:t>CMakeFiles</a:t>
            </a:r>
            <a:r>
              <a:rPr lang="en-US" dirty="0"/>
              <a:t>/</a:t>
            </a:r>
            <a:r>
              <a:rPr lang="en-US" dirty="0" err="1"/>
              <a:t>ivy_key_signer.dir</a:t>
            </a:r>
            <a:r>
              <a:rPr lang="en-US" dirty="0"/>
              <a:t>/</a:t>
            </a:r>
            <a:r>
              <a:rPr lang="en-US" dirty="0" err="1"/>
              <a:t>ivy_key_signer.cpp.o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[100%] Linking CXX executable ivy_key_signer</a:t>
            </a:r>
          </a:p>
          <a:p>
            <a:pPr marL="0" indent="0">
              <a:buNone/>
            </a:pPr>
            <a:r>
              <a:rPr lang="en-US" dirty="0"/>
              <a:t>[100%] Built target ivy_key_signer</a:t>
            </a:r>
          </a:p>
          <a:p>
            <a:pPr marL="0" indent="0">
              <a:buNone/>
            </a:pPr>
            <a:r>
              <a:rPr lang="en-US" dirty="0"/>
              <a:t>[skumaran@sun159 build]$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4AF6F-BCA9-4B8C-B50B-1F724643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ivy_key_signer with cmake (sample run)</a:t>
            </a:r>
          </a:p>
        </p:txBody>
      </p:sp>
    </p:spTree>
    <p:extLst>
      <p:ext uri="{BB962C8B-B14F-4D97-AF65-F5344CB8AC3E}">
        <p14:creationId xmlns:p14="http://schemas.microsoft.com/office/powerpoint/2010/main" val="416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-ppt-template-2018.pptx  -  Read-Only" id="{F6F33DEB-57B5-4A5D-B23F-890FF586A8F1}" vid="{325CDE33-BA8D-48D0-B962-39F410A4762D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268</TotalTime>
  <Words>194</Words>
  <Application>Microsoft Office PowerPoint</Application>
  <PresentationFormat>On-screen Show (16:9)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HelveticaNeueLT Std</vt:lpstr>
      <vt:lpstr>Wingdings</vt:lpstr>
      <vt:lpstr>2017-hitachi-corporate-powerpoint-template</vt:lpstr>
      <vt:lpstr>Building with Cmake – ivy_key_signer example </vt:lpstr>
      <vt:lpstr>Build ivy_key_signer with Cmake</vt:lpstr>
      <vt:lpstr>CMakeLists.txt file contents for ivy_key_signer</vt:lpstr>
      <vt:lpstr>Build ivy_key_signer with cmake (sample run)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Ivy update</dc:title>
  <dc:creator>Ian Vogelesang</dc:creator>
  <cp:lastModifiedBy>Kumaran Subramaniam</cp:lastModifiedBy>
  <cp:revision>40</cp:revision>
  <dcterms:created xsi:type="dcterms:W3CDTF">2018-04-26T15:35:07Z</dcterms:created>
  <dcterms:modified xsi:type="dcterms:W3CDTF">2019-01-11T22:33:07Z</dcterms:modified>
</cp:coreProperties>
</file>