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1" r:id="rId2"/>
    <p:sldId id="347" r:id="rId3"/>
    <p:sldId id="348" r:id="rId4"/>
    <p:sldId id="349" r:id="rId5"/>
    <p:sldId id="350" r:id="rId6"/>
    <p:sldId id="346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4" autoAdjust="0"/>
    <p:restoredTop sz="93872" autoAdjust="0"/>
  </p:normalViewPr>
  <p:slideViewPr>
    <p:cSldViewPr snapToGrid="0" snapToObjects="1" showGuides="1">
      <p:cViewPr varScale="1">
        <p:scale>
          <a:sx n="90" d="100"/>
          <a:sy n="90" d="100"/>
        </p:scale>
        <p:origin x="67" y="355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4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9952" y="4911221"/>
            <a:ext cx="21643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</a:t>
            </a:r>
            <a:r>
              <a:rPr lang="en-US" sz="800" kern="1200" dirty="0" err="1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Vantara</a:t>
            </a:r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 2018.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d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1187863" y="2742496"/>
            <a:ext cx="7653702" cy="369332"/>
          </a:xfrm>
        </p:spPr>
        <p:txBody>
          <a:bodyPr/>
          <a:lstStyle/>
          <a:p>
            <a:r>
              <a:rPr lang="en-US" dirty="0"/>
              <a:t>First look planning ideas</a:t>
            </a:r>
          </a:p>
        </p:txBody>
      </p:sp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Stairstep</a:t>
            </a:r>
            <a:r>
              <a:rPr lang="en-US" sz="2400" dirty="0"/>
              <a:t> workloads with ivy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87862" y="3958926"/>
            <a:ext cx="4633158" cy="307777"/>
          </a:xfrm>
        </p:spPr>
        <p:txBody>
          <a:bodyPr/>
          <a:lstStyle/>
          <a:p>
            <a:r>
              <a:rPr lang="en-US" dirty="0"/>
              <a:t>Hitachi </a:t>
            </a:r>
            <a:r>
              <a:rPr lang="en-US" dirty="0" err="1"/>
              <a:t>Vantara</a:t>
            </a:r>
            <a:r>
              <a:rPr lang="en-US" dirty="0"/>
              <a:t> </a:t>
            </a:r>
            <a:r>
              <a:rPr lang="en-US" b="0" dirty="0"/>
              <a:t>- 2018-07-05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Allart Ian Vogelesang    </a:t>
            </a:r>
            <a:r>
              <a:rPr lang="en-US" sz="1050" dirty="0">
                <a:hlinkClick r:id="rId3"/>
              </a:rPr>
              <a:t>ian.vogelesang@hitachivantara.com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89270"/>
          </a:xfrm>
        </p:spPr>
        <p:txBody>
          <a:bodyPr/>
          <a:lstStyle/>
          <a:p>
            <a:r>
              <a:rPr lang="en-US" sz="2000" dirty="0"/>
              <a:t>Not compatible with current ivy model, because ivy test "steps" or subinterval sequences must begin with at least one "</a:t>
            </a:r>
            <a:r>
              <a:rPr lang="en-US" sz="2000" dirty="0" err="1"/>
              <a:t>warmup</a:t>
            </a:r>
            <a:r>
              <a:rPr lang="en-US" sz="2000" dirty="0"/>
              <a:t>" subinterval, and must finish with at least one "</a:t>
            </a:r>
            <a:r>
              <a:rPr lang="en-US" sz="2000" dirty="0" err="1"/>
              <a:t>cooldown</a:t>
            </a:r>
            <a:r>
              <a:rPr lang="en-US" sz="2000" dirty="0"/>
              <a:t>" subinterval.</a:t>
            </a:r>
          </a:p>
          <a:p>
            <a:pPr lvl="1"/>
            <a:r>
              <a:rPr lang="en-US" sz="1800" dirty="0"/>
              <a:t>One "summary" csv file line is printed for each test step's measurement subintervals.</a:t>
            </a:r>
          </a:p>
          <a:p>
            <a:r>
              <a:rPr lang="en-US" sz="2000" dirty="0"/>
              <a:t>In a staircase workload, the IOPS is increased in steps, remaining at each IOPS for a measurement period.</a:t>
            </a:r>
          </a:p>
          <a:p>
            <a:pPr lvl="1"/>
            <a:r>
              <a:rPr lang="en-US" sz="1800" dirty="0"/>
              <a:t>Tell us what parameters you would like to use to specify the staircase and it will be easy to generate that staircase IOPS pattern</a:t>
            </a:r>
          </a:p>
          <a:p>
            <a:pPr lvl="1"/>
            <a:r>
              <a:rPr lang="en-US" sz="1800" dirty="0"/>
              <a:t>The challenge is how to adapt to make a summary csv file line for each step in the staircase.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PAIO or other driver staircase workloads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6366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Staircase pattern</a:t>
            </a:r>
          </a:p>
          <a:p>
            <a:pPr marL="750887" lvl="1" indent="-457200"/>
            <a:r>
              <a:rPr lang="en-US" dirty="0"/>
              <a:t>E.g. IOPS at each step, duration at each step,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handle transients at step transitions</a:t>
            </a:r>
          </a:p>
          <a:p>
            <a:pPr marL="750887" lvl="1" indent="-457200"/>
            <a:r>
              <a:rPr lang="en-US" dirty="0"/>
              <a:t>Average over all subintervals in the step, or discard some subintervals at the beginning and/or at the end of the step?</a:t>
            </a:r>
          </a:p>
          <a:p>
            <a:pPr marL="750887" lvl="1" indent="-457200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specify in ivy?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77930"/>
          </a:xfrm>
        </p:spPr>
        <p:txBody>
          <a:bodyPr/>
          <a:lstStyle/>
          <a:p>
            <a:r>
              <a:rPr lang="en-US" dirty="0"/>
              <a:t>Make a new type of </a:t>
            </a:r>
            <a:r>
              <a:rPr lang="en-US" dirty="0" err="1"/>
              <a:t>MeasureCtlr</a:t>
            </a:r>
            <a:r>
              <a:rPr lang="en-US" dirty="0"/>
              <a:t> object to operate the staircase</a:t>
            </a:r>
          </a:p>
          <a:p>
            <a:pPr lvl="1"/>
            <a:r>
              <a:rPr lang="en-US" dirty="0"/>
              <a:t>Print a summary csv line per staircase step. </a:t>
            </a:r>
          </a:p>
          <a:p>
            <a:pPr lvl="1"/>
            <a:r>
              <a:rPr lang="en-US" dirty="0"/>
              <a:t>May need to update </a:t>
            </a:r>
            <a:r>
              <a:rPr lang="en-US" dirty="0" err="1"/>
              <a:t>MeasureCtlr</a:t>
            </a:r>
            <a:r>
              <a:rPr lang="en-US" dirty="0"/>
              <a:t> base class.</a:t>
            </a:r>
          </a:p>
          <a:p>
            <a:pPr lvl="1"/>
            <a:r>
              <a:rPr lang="en-US" dirty="0"/>
              <a:t>Suppress normal summary csv file line printing at end of ivy subinterval sequence, since we will already have printed a line for each staircase step.</a:t>
            </a:r>
          </a:p>
          <a:p>
            <a:r>
              <a:rPr lang="en-US" dirty="0"/>
              <a:t>Estimate</a:t>
            </a:r>
          </a:p>
          <a:p>
            <a:pPr lvl="1"/>
            <a:r>
              <a:rPr lang="en-US" dirty="0"/>
              <a:t>A month for Ian, after user feedback / signoff on how to specify the IOPS staircase and how to measure at east step in the staircase.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93BC8-F517-41C8-97F9-862E9616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338828"/>
          </a:xfrm>
        </p:spPr>
        <p:txBody>
          <a:bodyPr/>
          <a:lstStyle/>
          <a:p>
            <a:r>
              <a:rPr lang="en-US" dirty="0"/>
              <a:t>Staircase IOPS patterns will run for a fixed duration step, at a fixed IOPS during each step.</a:t>
            </a:r>
          </a:p>
          <a:p>
            <a:r>
              <a:rPr lang="en-US" dirty="0"/>
              <a:t>Dynamic feedback control will not be available.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FA51B-2B94-493A-A634-D1C89AC0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“measure”, no Dynamic Feedback Control</a:t>
            </a:r>
          </a:p>
        </p:txBody>
      </p:sp>
    </p:spTree>
    <p:extLst>
      <p:ext uri="{BB962C8B-B14F-4D97-AF65-F5344CB8AC3E}">
        <p14:creationId xmlns:p14="http://schemas.microsoft.com/office/powerpoint/2010/main" val="27223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600" dirty="0" err="1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323</Words>
  <Application>Microsoft Office PowerPoint</Application>
  <PresentationFormat>On-screen Show (16:9)</PresentationFormat>
  <Paragraphs>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HelveticaNeueLT Std</vt:lpstr>
      <vt:lpstr>SimSun</vt:lpstr>
      <vt:lpstr>Arial</vt:lpstr>
      <vt:lpstr>Wingdings</vt:lpstr>
      <vt:lpstr>Blank</vt:lpstr>
      <vt:lpstr>Stairstep workloads with ivy</vt:lpstr>
      <vt:lpstr>PAIO or other driver staircase workloads</vt:lpstr>
      <vt:lpstr>How should we specify in ivy?</vt:lpstr>
      <vt:lpstr>Development </vt:lpstr>
      <vt:lpstr>No “measure”, no Dynamic Feedback Control</vt:lpstr>
      <vt:lpstr>PowerPoint Presentation</vt:lpstr>
    </vt:vector>
  </TitlesOfParts>
  <Company>Hitachi Data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Hitachi Data Systems</dc:creator>
  <cp:lastModifiedBy>Ian Vogelesang</cp:lastModifiedBy>
  <cp:revision>296</cp:revision>
  <dcterms:created xsi:type="dcterms:W3CDTF">2016-01-18T17:54:10Z</dcterms:created>
  <dcterms:modified xsi:type="dcterms:W3CDTF">2018-07-06T18:54:17Z</dcterms:modified>
</cp:coreProperties>
</file>