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351" r:id="rId2"/>
    <p:sldId id="362" r:id="rId3"/>
    <p:sldId id="365" r:id="rId4"/>
    <p:sldId id="364" r:id="rId5"/>
    <p:sldId id="346" r:id="rId6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1628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177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108" y="114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1" name="TextBox 4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Corporation </a:t>
            </a:r>
            <a:r>
              <a:rPr lang="is-IS" sz="800" kern="120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2018</a:t>
            </a:r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. All Rights Reserved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613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61364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9340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51195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e.hds.com/projects/IVY/repos/ivy/browse/python_extension/python_extension_samples/demo1_fixed_DF.py" TargetMode="External"/><Relationship Id="rId2" Type="http://schemas.openxmlformats.org/officeDocument/2006/relationships/hyperlink" Target="https://git-sce.hds.com/projects/IVY/repos/ivy/browse/python_extension/ivy_python_extension.cpp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e.hds.com/projects/IVY/repos/ivy/browse/python_extension/build.sh" TargetMode="External"/><Relationship Id="rId2" Type="http://schemas.openxmlformats.org/officeDocument/2006/relationships/hyperlink" Target="https://git-sce.hds.com/projects/IVY/repos/ivy/browse/python_extension/build_ivylib.sh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Ivy </a:t>
            </a:r>
            <a:r>
              <a:rPr lang="en-US" dirty="0" err="1"/>
              <a:t>Boost.Python</a:t>
            </a:r>
            <a:r>
              <a:rPr lang="en-US" dirty="0"/>
              <a:t> Extension proof of concept prototype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Kumaran Subramaniam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298226"/>
            <a:ext cx="5221816" cy="276999"/>
          </a:xfrm>
        </p:spPr>
        <p:txBody>
          <a:bodyPr/>
          <a:lstStyle/>
          <a:p>
            <a:r>
              <a:rPr lang="en-US" dirty="0"/>
              <a:t>Jan 10, 2019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1C9F1-23D3-460A-9384-AA61A484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5411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 execute Ivy directly “without” a REST API by directly mapping the Ivy C++ API calls</a:t>
            </a:r>
          </a:p>
          <a:p>
            <a:r>
              <a:rPr lang="en-US" dirty="0">
                <a:solidFill>
                  <a:schemeClr val="tx2"/>
                </a:solidFill>
              </a:rPr>
              <a:t>Extend Python with an Ivy extension module using Boost-Python</a:t>
            </a:r>
          </a:p>
          <a:p>
            <a:r>
              <a:rPr lang="en-US" dirty="0">
                <a:solidFill>
                  <a:schemeClr val="tx2"/>
                </a:solidFill>
              </a:rPr>
              <a:t>Location in the Ivy source tree in python_extension directory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https://git-sce.hds.com/projects/IVY/repos/ivy/browse/python_extension/ivy_python_extension.cpp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See samples in python_extension_samples directory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https://git-sce.hds.com/projects/IVY/repos/ivy/browse/python_extension/python_extension_samples/demo1_fixed_DF.py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D734C5-511F-48E2-AB52-67DEEEB3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Python Boost Extension (prototype/proof of concept)</a:t>
            </a:r>
          </a:p>
        </p:txBody>
      </p:sp>
    </p:spTree>
    <p:extLst>
      <p:ext uri="{BB962C8B-B14F-4D97-AF65-F5344CB8AC3E}">
        <p14:creationId xmlns:p14="http://schemas.microsoft.com/office/powerpoint/2010/main" val="25006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3EDE2F-22CC-4A3B-907A-0C5951DA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6842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 Ivy Engine as a library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https://git-sce.hds.com/projects/IVY/repos/ivy/browse/python_extension/build_ivylib.sh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Hard coded – needs to be updated for Ivy 3.0</a:t>
            </a:r>
          </a:p>
          <a:p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to build the Python extension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https://git-sce.hds.com/projects/IVY/repos/ivy/browse/python_extension/build.sh</a:t>
            </a:r>
            <a:endParaRPr lang="en-US" dirty="0">
              <a:solidFill>
                <a:schemeClr val="tx2"/>
              </a:solidFill>
            </a:endParaRPr>
          </a:p>
          <a:p>
            <a:pPr marL="280987" lvl="1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3D7AE-7D59-4334-AB0E-08DA8446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Ivy Python extension (build scripts)</a:t>
            </a:r>
          </a:p>
        </p:txBody>
      </p:sp>
    </p:spTree>
    <p:extLst>
      <p:ext uri="{BB962C8B-B14F-4D97-AF65-F5344CB8AC3E}">
        <p14:creationId xmlns:p14="http://schemas.microsoft.com/office/powerpoint/2010/main" val="409762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6549C-4B6A-4FAD-BCBF-BB1313E4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93483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/>
              <a:t> class_&lt;</a:t>
            </a:r>
            <a:r>
              <a:rPr lang="en-US" sz="900" dirty="0" err="1"/>
              <a:t>IvyObj</a:t>
            </a:r>
            <a:r>
              <a:rPr lang="en-US" sz="900" dirty="0"/>
              <a:t>&gt;("</a:t>
            </a:r>
            <a:r>
              <a:rPr lang="en-US" sz="900" dirty="0" err="1"/>
              <a:t>IvyObj</a:t>
            </a:r>
            <a:r>
              <a:rPr lang="en-US" sz="900" dirty="0"/>
              <a:t>", </a:t>
            </a:r>
            <a:r>
              <a:rPr lang="en-US" sz="900" dirty="0" err="1"/>
              <a:t>init</a:t>
            </a:r>
            <a:r>
              <a:rPr lang="en-US" sz="900" dirty="0"/>
              <a:t>&lt;&gt;())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hosts_luns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hosts_luns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create_workload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create_workload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delete_workload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delete_workload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create_rollup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create_rollup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edit_rollup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edit_rollup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     .def("go", &amp;</a:t>
            </a:r>
            <a:r>
              <a:rPr lang="en-US" sz="900" dirty="0" err="1"/>
              <a:t>IvyObj</a:t>
            </a:r>
            <a:r>
              <a:rPr lang="en-US" sz="900" dirty="0"/>
              <a:t>::go)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delete_rollup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delete_rollup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show_rollup_structure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show_rollup_structure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set_iosequencer_template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set_iosequencer_template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set_output_folder_root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set_output_folder_root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     .def("</a:t>
            </a:r>
            <a:r>
              <a:rPr lang="en-US" sz="900" dirty="0" err="1"/>
              <a:t>set_test_name</a:t>
            </a:r>
            <a:r>
              <a:rPr lang="en-US" sz="900" dirty="0"/>
              <a:t>", &amp;</a:t>
            </a:r>
            <a:r>
              <a:rPr lang="en-US" sz="900" dirty="0" err="1"/>
              <a:t>IvyObj</a:t>
            </a:r>
            <a:r>
              <a:rPr lang="en-US" sz="900" dirty="0"/>
              <a:t>::</a:t>
            </a:r>
            <a:r>
              <a:rPr lang="en-US" sz="900" dirty="0" err="1"/>
              <a:t>set_test_name</a:t>
            </a:r>
            <a:r>
              <a:rPr lang="en-US" sz="900" dirty="0"/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5F6BB-BF3E-4C50-A521-D6B64F4A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Ivy commands to Ivy python extension calls (in ivy_python_extension.cpp)</a:t>
            </a:r>
          </a:p>
        </p:txBody>
      </p:sp>
    </p:spTree>
    <p:extLst>
      <p:ext uri="{BB962C8B-B14F-4D97-AF65-F5344CB8AC3E}">
        <p14:creationId xmlns:p14="http://schemas.microsoft.com/office/powerpoint/2010/main" val="64172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-ppt-template-2018.pptx  -  Read-Only" id="{F6F33DEB-57B5-4A5D-B23F-890FF586A8F1}" vid="{325CDE33-BA8D-48D0-B962-39F410A4762D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592</TotalTime>
  <Words>428</Words>
  <Application>Microsoft Office PowerPoint</Application>
  <PresentationFormat>On-screen Show (16:9)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HelveticaNeueLT Std</vt:lpstr>
      <vt:lpstr>Wingdings</vt:lpstr>
      <vt:lpstr>2017-hitachi-corporate-powerpoint-template</vt:lpstr>
      <vt:lpstr>Ivy Boost.Python Extension proof of concept prototype</vt:lpstr>
      <vt:lpstr>Ivy Python Boost Extension (prototype/proof of concept)</vt:lpstr>
      <vt:lpstr>Building Ivy Python extension (build scripts)</vt:lpstr>
      <vt:lpstr>Mapping Ivy commands to Ivy python extension calls (in ivy_python_extension.cpp)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Ivy update</dc:title>
  <dc:creator>Ian Vogelesang</dc:creator>
  <cp:lastModifiedBy>Kumaran Subramaniam</cp:lastModifiedBy>
  <cp:revision>38</cp:revision>
  <dcterms:created xsi:type="dcterms:W3CDTF">2018-04-26T15:35:07Z</dcterms:created>
  <dcterms:modified xsi:type="dcterms:W3CDTF">2019-01-12T00:30:07Z</dcterms:modified>
</cp:coreProperties>
</file>