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1114" y="72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maran.subramaniam@hitachivantar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738664"/>
          </a:xfrm>
        </p:spPr>
        <p:txBody>
          <a:bodyPr/>
          <a:lstStyle/>
          <a:p>
            <a:r>
              <a:rPr lang="en-US" dirty="0"/>
              <a:t>2018-12-05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  <a:p>
            <a:r>
              <a:rPr lang="en-US" sz="1200" dirty="0"/>
              <a:t>Kumaran Subramaniam </a:t>
            </a:r>
            <a:r>
              <a:rPr lang="en-US" sz="1200" dirty="0">
                <a:hlinkClick r:id="rId4"/>
              </a:rPr>
              <a:t>kumaran.subramaniam@hitachivantara.com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64162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“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en-US" sz="1400" dirty="0">
                <a:cs typeface="Courier New" pitchFamily="49" charset="0"/>
              </a:rPr>
              <a:t>” must be an identifier starting with a letter and continuing with letters, digits, and underscores _.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“thing” </a:t>
            </a:r>
            <a:r>
              <a:rPr lang="en-US" sz="1200" dirty="0">
                <a:cs typeface="Courier New" pitchFamily="49" charset="0"/>
              </a:rPr>
              <a:t>names are normalized before examination by removing underscores and translating to lower case.</a:t>
            </a:r>
          </a:p>
          <a:p>
            <a:pPr lvl="2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part of </a:t>
            </a:r>
            <a:r>
              <a:rPr lang="en-US" sz="1200" dirty="0" err="1"/>
              <a:t>ivyscript</a:t>
            </a:r>
            <a:r>
              <a:rPr lang="en-US" sz="1200" dirty="0"/>
              <a:t>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the filename</a:t>
            </a:r>
            <a:br>
              <a:rPr lang="en-US" sz="1200" dirty="0"/>
            </a:b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”,”message”)	</a:t>
            </a:r>
            <a:r>
              <a:rPr lang="en-US" sz="1200" dirty="0"/>
              <a:t>writes a timestamp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”message”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(“thing”, “value”)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you can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log(string filename, string s)</a:t>
            </a:r>
          </a:p>
          <a:p>
            <a:pPr lvl="1"/>
            <a:r>
              <a:rPr lang="en-US" sz="1600" dirty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"),"message");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and end with %%.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 dirty="0">
                <a:cs typeface="Courier New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 { "port" : "1A", "LDEV" : "00:FF" } %%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72</TotalTime>
  <Words>1856</Words>
  <Application>Microsoft Office PowerPoint</Application>
  <PresentationFormat>On-screen Show (16:9)</PresentationFormat>
  <Paragraphs>249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ivy_engine_get(“thing”) ivy_engine_set(“thing”, “value”)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351</cp:revision>
  <dcterms:created xsi:type="dcterms:W3CDTF">2015-10-27T23:46:57Z</dcterms:created>
  <dcterms:modified xsi:type="dcterms:W3CDTF">2018-12-05T18:10:10Z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