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351" r:id="rId2"/>
    <p:sldId id="302" r:id="rId3"/>
    <p:sldId id="359" r:id="rId4"/>
    <p:sldId id="360" r:id="rId5"/>
    <p:sldId id="361" r:id="rId6"/>
    <p:sldId id="346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177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104" y="62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note on sample ivy output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Allart</a:t>
            </a:r>
            <a:r>
              <a:rPr lang="en-US" dirty="0"/>
              <a:t> Ian Vogelesang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US" dirty="0"/>
              <a:t>2018-02-13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2828"/>
          </a:xfrm>
        </p:spPr>
        <p:txBody>
          <a:bodyPr/>
          <a:lstStyle/>
          <a:p>
            <a:r>
              <a:rPr lang="en-US" dirty="0"/>
              <a:t>Sample ivy output from the following demos is out of date: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demo0_all_discovered_LUNs_RAID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demo1_fixed_RAID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demo2_create_rollup_RAID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demo3_layered_workloads_RAID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demo4_edit_rollup_RAID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demo5_measure_read_vs_write_RAID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demo8_filtered_subsystem_data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</a:p>
          <a:p>
            <a:r>
              <a:rPr lang="en-US" dirty="0">
                <a:cs typeface="Courier New" panose="02070309020205020404" pitchFamily="49" charset="0"/>
              </a:rPr>
              <a:t>This brief presentation explains two minor differences in </a:t>
            </a:r>
            <a:r>
              <a:rPr lang="en-US" dirty="0" err="1">
                <a:cs typeface="Courier New" panose="02070309020205020404" pitchFamily="49" charset="0"/>
              </a:rPr>
              <a:t>ivyscript</a:t>
            </a:r>
            <a:r>
              <a:rPr lang="en-US" dirty="0">
                <a:cs typeface="Courier New" panose="02070309020205020404" pitchFamily="49" charset="0"/>
              </a:rPr>
              <a:t> syntax when you are learning ivy by looking at the output from these demos.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ivy demo output </a:t>
            </a:r>
            <a:r>
              <a:rPr lang="en-US" dirty="0"/>
              <a:t>is from earlier 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61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A141DF-BF18-4B54-B58F-D51AEEB5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06601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dirty="0" err="1"/>
              <a:t>ivyscript</a:t>
            </a:r>
            <a:r>
              <a:rPr lang="en-US" sz="1800" dirty="0"/>
              <a:t> interpreter has now been separated from the ivy engine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ivyscript</a:t>
            </a:r>
            <a:r>
              <a:rPr lang="en-US" sz="1600" dirty="0"/>
              <a:t> interpreter now operates the ivy engine using the “ivy engine C++ API”.</a:t>
            </a:r>
          </a:p>
          <a:p>
            <a:pPr lvl="1"/>
            <a:r>
              <a:rPr lang="en-US" sz="1600" dirty="0"/>
              <a:t>Each ivy engine control statement in </a:t>
            </a:r>
            <a:r>
              <a:rPr lang="en-US" sz="1600" dirty="0" err="1"/>
              <a:t>ivyscript</a:t>
            </a:r>
            <a:r>
              <a:rPr lang="en-US" sz="1600" dirty="0"/>
              <a:t>, like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/>
              <a:t>, etc. now maps to the corresponding ivy engine C++ API call.</a:t>
            </a:r>
          </a:p>
          <a:p>
            <a:pPr lvl="1"/>
            <a:r>
              <a:rPr lang="en-US" sz="1600" dirty="0"/>
              <a:t>Now ivy is ready to layer a REST API on the ivy engine C++ API to enable users in future to use the programming language of their choice (e.g. Python) to operate the ivy engine, instead of using </a:t>
            </a:r>
            <a:r>
              <a:rPr lang="en-US" sz="1600" dirty="0" err="1"/>
              <a:t>ivyscript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Building such a REST API will not impact the </a:t>
            </a:r>
            <a:r>
              <a:rPr lang="en-US" sz="1600" dirty="0" err="1"/>
              <a:t>ivyscript</a:t>
            </a:r>
            <a:r>
              <a:rPr lang="en-US" sz="1600" dirty="0"/>
              <a:t> interpreter, which will still work normally via the ivy engine C++ API.</a:t>
            </a:r>
          </a:p>
          <a:p>
            <a:pPr lvl="1"/>
            <a:r>
              <a:rPr lang="en-US" sz="1600" dirty="0"/>
              <a:t>However, longer term it is anticipated that </a:t>
            </a:r>
            <a:r>
              <a:rPr lang="en-US" sz="1600" dirty="0" err="1"/>
              <a:t>ivyscript</a:t>
            </a:r>
            <a:r>
              <a:rPr lang="en-US" sz="1600" dirty="0"/>
              <a:t> will be deprecated in favour of using the future REST API.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13717B-65D1-4122-A05C-9F4A7A13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– ivy engine C++ API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A141DF-BF18-4B54-B58F-D51AEEB5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93428"/>
          </a:xfrm>
        </p:spPr>
        <p:txBody>
          <a:bodyPr/>
          <a:lstStyle/>
          <a:p>
            <a:r>
              <a:rPr lang="en-US" dirty="0"/>
              <a:t>The original </a:t>
            </a:r>
            <a:r>
              <a:rPr lang="en-US" dirty="0" err="1"/>
              <a:t>ivyscript</a:t>
            </a:r>
            <a:r>
              <a:rPr lang="en-US" dirty="0"/>
              <a:t> interpreter parsed the [hosts] and [select] parameters as part of the </a:t>
            </a:r>
            <a:r>
              <a:rPr lang="en-US" dirty="0" err="1"/>
              <a:t>ivyscript</a:t>
            </a:r>
            <a:r>
              <a:rPr lang="en-US" dirty="0"/>
              <a:t> language grammar.</a:t>
            </a:r>
          </a:p>
          <a:p>
            <a:r>
              <a:rPr lang="en-US" dirty="0"/>
              <a:t>In order to enable the use of the ivy engine C++ API without the </a:t>
            </a:r>
            <a:r>
              <a:rPr lang="en-US" dirty="0" err="1"/>
              <a:t>ivyscript</a:t>
            </a:r>
            <a:r>
              <a:rPr lang="en-US" dirty="0"/>
              <a:t> parser, the ivy engine now has mini parsers for [hosts] and for [select].</a:t>
            </a:r>
          </a:p>
          <a:p>
            <a:r>
              <a:rPr lang="en-US" dirty="0"/>
              <a:t>It was decided while doing this to change the [select] clause syntax to JSON, to make it more familiar to new ivy users, and to do this before there were too many users familiar with the old formats.</a:t>
            </a:r>
          </a:p>
          <a:p>
            <a:r>
              <a:rPr lang="en-US" dirty="0"/>
              <a:t>The documentation has all been updated, splitting the original </a:t>
            </a:r>
            <a:r>
              <a:rPr lang="en-US" dirty="0" err="1"/>
              <a:t>powerpoint</a:t>
            </a:r>
            <a:r>
              <a:rPr lang="en-US" dirty="0"/>
              <a:t> reference material into two parts</a:t>
            </a:r>
          </a:p>
          <a:p>
            <a:pPr lvl="1"/>
            <a:r>
              <a:rPr lang="en-US" dirty="0"/>
              <a:t>“Programming the ivy engine” and “</a:t>
            </a:r>
            <a:r>
              <a:rPr lang="en-US" dirty="0" err="1"/>
              <a:t>ivyscript</a:t>
            </a:r>
            <a:r>
              <a:rPr lang="en-US" dirty="0"/>
              <a:t> reference”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13717B-65D1-4122-A05C-9F4A7A13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Changed – format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[select]</a:t>
            </a:r>
          </a:p>
        </p:txBody>
      </p:sp>
    </p:spTree>
    <p:extLst>
      <p:ext uri="{BB962C8B-B14F-4D97-AF65-F5344CB8AC3E}">
        <p14:creationId xmlns:p14="http://schemas.microsoft.com/office/powerpoint/2010/main" val="30362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5AFBB-C461-4504-B64D-673EB488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53308"/>
          </a:xfrm>
        </p:spPr>
        <p:txBody>
          <a:bodyPr/>
          <a:lstStyle/>
          <a:p>
            <a:r>
              <a:rPr lang="en-US" dirty="0"/>
              <a:t>Old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[hosts] 172.17.62.15 [select]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is "410115";</a:t>
            </a:r>
          </a:p>
          <a:p>
            <a:r>
              <a:rPr lang="en-US" dirty="0"/>
              <a:t>New – simplified JSON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[hosts] "172.17.62.15" [select]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410115";</a:t>
            </a:r>
          </a:p>
          <a:p>
            <a:r>
              <a:rPr lang="en-US" dirty="0">
                <a:cs typeface="Courier New" panose="02070309020205020404" pitchFamily="49" charset="0"/>
              </a:rPr>
              <a:t>New – formal JSON (both OK – simplified JSON saves some typing)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[hosts] "172.17.62.15"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[select] " { \"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\" : 410115 } ";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See “</a:t>
            </a:r>
            <a:r>
              <a:rPr lang="en-US" sz="1800" dirty="0"/>
              <a:t>Programming the ivy engine” PowerPoint material for full description of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[select]</a:t>
            </a:r>
            <a:r>
              <a:rPr lang="en-US" sz="1800" dirty="0"/>
              <a:t> syntax.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EA500-5D63-4350-9065-49921372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changes</a:t>
            </a:r>
          </a:p>
        </p:txBody>
      </p:sp>
    </p:spTree>
    <p:extLst>
      <p:ext uri="{BB962C8B-B14F-4D97-AF65-F5344CB8AC3E}">
        <p14:creationId xmlns:p14="http://schemas.microsoft.com/office/powerpoint/2010/main" val="14903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</TotalTime>
  <Words>393</Words>
  <Application>Microsoft Office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HelveticaNeueLT Std</vt:lpstr>
      <vt:lpstr>Wingdings</vt:lpstr>
      <vt:lpstr>2017-hitachi-corporate-powerpoint-template</vt:lpstr>
      <vt:lpstr>A note on sample ivy output</vt:lpstr>
      <vt:lpstr>Some ivy demo output is from earlier version</vt:lpstr>
      <vt:lpstr>New – ivy engine C++ API</vt:lpstr>
      <vt:lpstr>Changed – format of [hosts] and [select]</vt:lpstr>
      <vt:lpstr>Examples of changes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sample ivy output</dc:title>
  <dc:creator>Ian Vogelesang</dc:creator>
  <cp:lastModifiedBy>Ian Vogelesang</cp:lastModifiedBy>
  <cp:revision>8</cp:revision>
  <dcterms:created xsi:type="dcterms:W3CDTF">2018-02-13T23:08:02Z</dcterms:created>
  <dcterms:modified xsi:type="dcterms:W3CDTF">2018-02-14T00:21:05Z</dcterms:modified>
</cp:coreProperties>
</file>