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handoutMasterIdLst>
    <p:handoutMasterId r:id="rId116"/>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543" r:id="rId87"/>
    <p:sldId id="470" r:id="rId88"/>
    <p:sldId id="535" r:id="rId89"/>
    <p:sldId id="500" r:id="rId90"/>
    <p:sldId id="541" r:id="rId91"/>
    <p:sldId id="469" r:id="rId92"/>
    <p:sldId id="424" r:id="rId93"/>
    <p:sldId id="425" r:id="rId94"/>
    <p:sldId id="426" r:id="rId95"/>
    <p:sldId id="427" r:id="rId96"/>
    <p:sldId id="428" r:id="rId97"/>
    <p:sldId id="429" r:id="rId98"/>
    <p:sldId id="430" r:id="rId99"/>
    <p:sldId id="431" r:id="rId100"/>
    <p:sldId id="433" r:id="rId101"/>
    <p:sldId id="416" r:id="rId102"/>
    <p:sldId id="436" r:id="rId103"/>
    <p:sldId id="524" r:id="rId104"/>
    <p:sldId id="509" r:id="rId105"/>
    <p:sldId id="510" r:id="rId106"/>
    <p:sldId id="511" r:id="rId107"/>
    <p:sldId id="517" r:id="rId108"/>
    <p:sldId id="512" r:id="rId109"/>
    <p:sldId id="513" r:id="rId110"/>
    <p:sldId id="514" r:id="rId111"/>
    <p:sldId id="520" r:id="rId112"/>
    <p:sldId id="521" r:id="rId113"/>
    <p:sldId id="306" r:id="rId114"/>
  </p:sldIdLst>
  <p:sldSz cx="9144000" cy="5143500" type="screen16x9"/>
  <p:notesSz cx="6858000" cy="9144000"/>
  <p:custDataLst>
    <p:tags r:id="rId1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31" d="100"/>
          <a:sy n="131" d="100"/>
        </p:scale>
        <p:origin x="130" y="6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gs" Target="tags/tag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9/24/2019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September 24,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13"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4293483"/>
          </a:xfrm>
        </p:spPr>
        <p:txBody>
          <a:bodyPr/>
          <a:lstStyle/>
          <a:p>
            <a:r>
              <a:rPr lang="en-US" sz="1800" b="1" dirty="0"/>
              <a:t>Note</a:t>
            </a:r>
            <a:r>
              <a:rPr lang="en-US" sz="1800" dirty="0"/>
              <a:t>: The IOPS steps up to the next level up a little bit (less than a second, more typically 1/4 second) after the end of the last subinterval in the previous step.</a:t>
            </a:r>
          </a:p>
          <a:p>
            <a:r>
              <a:rPr lang="en-US" sz="1800" dirty="0"/>
              <a:t>This means that the very first subinterval in each following step averages a little bit lower than the IOPS setting for that step.</a:t>
            </a:r>
          </a:p>
          <a:p>
            <a:r>
              <a:rPr lang="en-US" sz="1800" dirty="0"/>
              <a:t>Thus if you have </a:t>
            </a:r>
            <a:r>
              <a:rPr lang="en-US" sz="1800" dirty="0" err="1"/>
              <a:t>warmup_seconds</a:t>
            </a:r>
            <a:r>
              <a:rPr lang="en-US" sz="1800" dirty="0"/>
              <a:t> = 0 with </a:t>
            </a:r>
            <a:r>
              <a:rPr lang="en-US" sz="1800" dirty="0" err="1"/>
              <a:t>IOPS_staircase</a:t>
            </a:r>
            <a:r>
              <a:rPr lang="en-US" sz="1800" dirty="0"/>
              <a:t>, the steps will tend to be marked "invalid" because the  IOPS setting wasn't achieved.</a:t>
            </a:r>
          </a:p>
          <a:p>
            <a:r>
              <a:rPr lang="en-US" sz="1800" dirty="0"/>
              <a:t>When running with at least one warmup subinterval, this won't happen. </a:t>
            </a:r>
          </a:p>
          <a:p>
            <a:r>
              <a:rPr lang="en-US" sz="1800" dirty="0"/>
              <a:t>This becomes important with stepping to saturation, because the staircase ends when the IOPS setting hasn't been achieved.</a:t>
            </a:r>
          </a:p>
          <a:p>
            <a:r>
              <a:rPr lang="en-US" sz="18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8409</TotalTime>
  <Words>11857</Words>
  <Application>Microsoft Office PowerPoint</Application>
  <PresentationFormat>On-screen Show (16:9)</PresentationFormat>
  <Paragraphs>930</Paragraphs>
  <Slides>113</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0"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[Go] parameter summary with defaults 1/2</vt:lpstr>
      <vt:lpstr>[Go] parameter summary with defaults 2/2</vt:lpstr>
      <vt:lpstr>A general note on ivy parameter names</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543</cp:revision>
  <dcterms:created xsi:type="dcterms:W3CDTF">2015-10-27T23:46:57Z</dcterms:created>
  <dcterms:modified xsi:type="dcterms:W3CDTF">2019-09-24T17:14:01Z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