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1" r:id="rId2"/>
    <p:sldId id="396" r:id="rId3"/>
    <p:sldId id="383" r:id="rId4"/>
    <p:sldId id="372" r:id="rId5"/>
    <p:sldId id="395" r:id="rId6"/>
    <p:sldId id="397" r:id="rId7"/>
    <p:sldId id="393" r:id="rId8"/>
    <p:sldId id="394" r:id="rId9"/>
    <p:sldId id="389" r:id="rId10"/>
    <p:sldId id="391" r:id="rId11"/>
    <p:sldId id="384" r:id="rId12"/>
    <p:sldId id="379" r:id="rId13"/>
    <p:sldId id="378" r:id="rId14"/>
    <p:sldId id="385" r:id="rId15"/>
    <p:sldId id="375" r:id="rId16"/>
    <p:sldId id="377" r:id="rId17"/>
    <p:sldId id="381" r:id="rId18"/>
    <p:sldId id="382" r:id="rId19"/>
    <p:sldId id="359" r:id="rId20"/>
    <p:sldId id="361" r:id="rId21"/>
    <p:sldId id="306" r:id="rId22"/>
    <p:sldId id="346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1" autoAdjust="0"/>
    <p:restoredTop sz="93872" autoAdjust="0"/>
  </p:normalViewPr>
  <p:slideViewPr>
    <p:cSldViewPr snapToGrid="0" snapToObjects="1" showGuides="1">
      <p:cViewPr>
        <p:scale>
          <a:sx n="148" d="100"/>
          <a:sy n="148" d="100"/>
        </p:scale>
        <p:origin x="-480" y="-96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a_auto_ranging_drive_IOPS_vs_response_time_DF.PI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IVOGELESANG\Desktop\load_ivy_output.v02.03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IVOGELESANG\Desktop\withW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6_measure_IOPS_at_PG_busy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7_measure_IOPS_at_MP_busy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5_DF_90_percent_of_max_char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5_DF_90_percent_of_max_char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an\Desktop\official_demo\data_loaded_into_Excel\demob_drive_zone_tabl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demoa_auto_ranging_drive_IOPS_v!$K$3</c:f>
              <c:strCache>
                <c:ptCount val="1"/>
                <c:pt idx="0">
                  <c:v>1.125_x_baseline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demoa_auto_ranging_drive_IOPS_v!$L$3:$IW$3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189.81399999999999</c:v>
                </c:pt>
                <c:pt idx="4">
                  <c:v>278.10500000000002</c:v>
                </c:pt>
                <c:pt idx="5">
                  <c:v>411.017</c:v>
                </c:pt>
                <c:pt idx="6">
                  <c:v>300.61099999999999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47.1843</c:v>
                </c:pt>
                <c:pt idx="12">
                  <c:v>159.047</c:v>
                </c:pt>
                <c:pt idx="13">
                  <c:v>344.83599999999979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17.977900000000005</c:v>
                </c:pt>
                <c:pt idx="23">
                  <c:v>215.11699999999999</c:v>
                </c:pt>
                <c:pt idx="24">
                  <c:v>377.37200000000001</c:v>
                </c:pt>
                <c:pt idx="25">
                  <c:v>479.06400000000002</c:v>
                </c:pt>
                <c:pt idx="26">
                  <c:v>664.33199999999943</c:v>
                </c:pt>
                <c:pt idx="27">
                  <c:v>847.68100000000004</c:v>
                </c:pt>
                <c:pt idx="28">
                  <c:v>950.57299999999998</c:v>
                </c:pt>
                <c:pt idx="29">
                  <c:v>1052.22</c:v>
                </c:pt>
                <c:pt idx="30">
                  <c:v>1129.1299999999999</c:v>
                </c:pt>
                <c:pt idx="31">
                  <c:v>1214.44</c:v>
                </c:pt>
                <c:pt idx="32">
                  <c:v>1284.83</c:v>
                </c:pt>
                <c:pt idx="33">
                  <c:v>1340.97</c:v>
                </c:pt>
                <c:pt idx="34">
                  <c:v>1380.1</c:v>
                </c:pt>
                <c:pt idx="35">
                  <c:v>1412.9</c:v>
                </c:pt>
                <c:pt idx="36">
                  <c:v>1446.43</c:v>
                </c:pt>
                <c:pt idx="37">
                  <c:v>1476.48</c:v>
                </c:pt>
                <c:pt idx="38">
                  <c:v>1497.7</c:v>
                </c:pt>
                <c:pt idx="39">
                  <c:v>1505.08</c:v>
                </c:pt>
                <c:pt idx="40">
                  <c:v>1520.23</c:v>
                </c:pt>
                <c:pt idx="41">
                  <c:v>1536.86</c:v>
                </c:pt>
                <c:pt idx="42">
                  <c:v>1535.24</c:v>
                </c:pt>
                <c:pt idx="43">
                  <c:v>1533.05</c:v>
                </c:pt>
                <c:pt idx="44">
                  <c:v>1544.99</c:v>
                </c:pt>
                <c:pt idx="45">
                  <c:v>1556.91</c:v>
                </c:pt>
                <c:pt idx="46">
                  <c:v>1559.28</c:v>
                </c:pt>
                <c:pt idx="47">
                  <c:v>1561.11</c:v>
                </c:pt>
                <c:pt idx="48">
                  <c:v>1554.1799999999998</c:v>
                </c:pt>
                <c:pt idx="49">
                  <c:v>1562.44</c:v>
                </c:pt>
                <c:pt idx="50">
                  <c:v>1576.54</c:v>
                </c:pt>
                <c:pt idx="51">
                  <c:v>1567.1799999999998</c:v>
                </c:pt>
                <c:pt idx="52">
                  <c:v>1568.26</c:v>
                </c:pt>
                <c:pt idx="53">
                  <c:v>1566.27</c:v>
                </c:pt>
                <c:pt idx="54">
                  <c:v>1552.23</c:v>
                </c:pt>
                <c:pt idx="55">
                  <c:v>1551.1799999999998</c:v>
                </c:pt>
                <c:pt idx="56">
                  <c:v>1544.72</c:v>
                </c:pt>
                <c:pt idx="57">
                  <c:v>1547.55</c:v>
                </c:pt>
                <c:pt idx="58">
                  <c:v>1545.12</c:v>
                </c:pt>
                <c:pt idx="59">
                  <c:v>1557.1899999999998</c:v>
                </c:pt>
                <c:pt idx="60">
                  <c:v>1572.1599999999999</c:v>
                </c:pt>
                <c:pt idx="61">
                  <c:v>1564.1699999999998</c:v>
                </c:pt>
                <c:pt idx="62">
                  <c:v>1562.81</c:v>
                </c:pt>
                <c:pt idx="63">
                  <c:v>1565.6699999999998</c:v>
                </c:pt>
                <c:pt idx="64">
                  <c:v>1555.6</c:v>
                </c:pt>
                <c:pt idx="65">
                  <c:v>1564.06</c:v>
                </c:pt>
                <c:pt idx="66">
                  <c:v>1569.52</c:v>
                </c:pt>
                <c:pt idx="67">
                  <c:v>1552.09</c:v>
                </c:pt>
                <c:pt idx="68">
                  <c:v>1546.6699999999998</c:v>
                </c:pt>
                <c:pt idx="69">
                  <c:v>1548.98</c:v>
                </c:pt>
                <c:pt idx="70">
                  <c:v>1551.1599999999999</c:v>
                </c:pt>
                <c:pt idx="71">
                  <c:v>1557.24</c:v>
                </c:pt>
                <c:pt idx="72">
                  <c:v>1547.09</c:v>
                </c:pt>
                <c:pt idx="73">
                  <c:v>1554.24</c:v>
                </c:pt>
                <c:pt idx="74">
                  <c:v>1557.21</c:v>
                </c:pt>
                <c:pt idx="75">
                  <c:v>1567.45</c:v>
                </c:pt>
                <c:pt idx="76">
                  <c:v>1568.1899999999998</c:v>
                </c:pt>
                <c:pt idx="77">
                  <c:v>1557.52</c:v>
                </c:pt>
                <c:pt idx="78">
                  <c:v>1552.03</c:v>
                </c:pt>
                <c:pt idx="79">
                  <c:v>1543.85</c:v>
                </c:pt>
                <c:pt idx="80">
                  <c:v>1546.74</c:v>
                </c:pt>
                <c:pt idx="81">
                  <c:v>1559.11</c:v>
                </c:pt>
                <c:pt idx="82">
                  <c:v>1554.92</c:v>
                </c:pt>
                <c:pt idx="83">
                  <c:v>1571.56</c:v>
                </c:pt>
                <c:pt idx="84">
                  <c:v>1552.87</c:v>
                </c:pt>
                <c:pt idx="85">
                  <c:v>1552.05</c:v>
                </c:pt>
                <c:pt idx="86">
                  <c:v>1555.85</c:v>
                </c:pt>
                <c:pt idx="87">
                  <c:v>1556.82</c:v>
                </c:pt>
                <c:pt idx="88">
                  <c:v>1551.93</c:v>
                </c:pt>
                <c:pt idx="89">
                  <c:v>1554.61</c:v>
                </c:pt>
                <c:pt idx="90">
                  <c:v>1559.83</c:v>
                </c:pt>
                <c:pt idx="91">
                  <c:v>1569.6699999999998</c:v>
                </c:pt>
                <c:pt idx="92">
                  <c:v>1563.53</c:v>
                </c:pt>
                <c:pt idx="93">
                  <c:v>1567.01</c:v>
                </c:pt>
                <c:pt idx="94">
                  <c:v>1560.71</c:v>
                </c:pt>
                <c:pt idx="95">
                  <c:v>1558.81</c:v>
                </c:pt>
                <c:pt idx="96">
                  <c:v>1556.4</c:v>
                </c:pt>
                <c:pt idx="97">
                  <c:v>1558.98</c:v>
                </c:pt>
                <c:pt idx="98">
                  <c:v>1558.44</c:v>
                </c:pt>
                <c:pt idx="99">
                  <c:v>1550.57</c:v>
                </c:pt>
                <c:pt idx="100">
                  <c:v>1552.93</c:v>
                </c:pt>
                <c:pt idx="101">
                  <c:v>1553.11</c:v>
                </c:pt>
                <c:pt idx="102">
                  <c:v>1552.51</c:v>
                </c:pt>
                <c:pt idx="103">
                  <c:v>1556.24</c:v>
                </c:pt>
                <c:pt idx="104">
                  <c:v>1551.42</c:v>
                </c:pt>
                <c:pt idx="105">
                  <c:v>1553.82</c:v>
                </c:pt>
                <c:pt idx="106">
                  <c:v>1562.27</c:v>
                </c:pt>
                <c:pt idx="107">
                  <c:v>1557.53</c:v>
                </c:pt>
                <c:pt idx="108">
                  <c:v>1539.6799999999998</c:v>
                </c:pt>
                <c:pt idx="109">
                  <c:v>1535.85</c:v>
                </c:pt>
                <c:pt idx="110">
                  <c:v>1542.1299999999999</c:v>
                </c:pt>
                <c:pt idx="111">
                  <c:v>1550.99</c:v>
                </c:pt>
                <c:pt idx="112">
                  <c:v>1545.78</c:v>
                </c:pt>
                <c:pt idx="113">
                  <c:v>1556.52</c:v>
                </c:pt>
                <c:pt idx="114">
                  <c:v>1559.92</c:v>
                </c:pt>
                <c:pt idx="115">
                  <c:v>1555.59</c:v>
                </c:pt>
                <c:pt idx="116">
                  <c:v>1568.55</c:v>
                </c:pt>
                <c:pt idx="117">
                  <c:v>1568.84</c:v>
                </c:pt>
                <c:pt idx="118">
                  <c:v>1559.8799999999999</c:v>
                </c:pt>
                <c:pt idx="119">
                  <c:v>1557.61</c:v>
                </c:pt>
                <c:pt idx="120">
                  <c:v>1570.28</c:v>
                </c:pt>
                <c:pt idx="121">
                  <c:v>1581.6899999999998</c:v>
                </c:pt>
                <c:pt idx="122">
                  <c:v>1566.1299999999999</c:v>
                </c:pt>
                <c:pt idx="123">
                  <c:v>1574.51</c:v>
                </c:pt>
                <c:pt idx="124">
                  <c:v>1581.1699999999998</c:v>
                </c:pt>
                <c:pt idx="125">
                  <c:v>1565.3</c:v>
                </c:pt>
                <c:pt idx="126">
                  <c:v>1565.34</c:v>
                </c:pt>
                <c:pt idx="127">
                  <c:v>1566.91</c:v>
                </c:pt>
                <c:pt idx="128">
                  <c:v>1545.11</c:v>
                </c:pt>
                <c:pt idx="129">
                  <c:v>1544.6399999999999</c:v>
                </c:pt>
                <c:pt idx="130">
                  <c:v>1537.1899999999998</c:v>
                </c:pt>
                <c:pt idx="131">
                  <c:v>1546.03</c:v>
                </c:pt>
                <c:pt idx="132">
                  <c:v>1564.1899999999998</c:v>
                </c:pt>
                <c:pt idx="133">
                  <c:v>1568.55</c:v>
                </c:pt>
                <c:pt idx="134">
                  <c:v>1565.51</c:v>
                </c:pt>
                <c:pt idx="135">
                  <c:v>1560.74</c:v>
                </c:pt>
                <c:pt idx="136">
                  <c:v>1553.98</c:v>
                </c:pt>
                <c:pt idx="137">
                  <c:v>1550.7</c:v>
                </c:pt>
                <c:pt idx="138">
                  <c:v>1542.28</c:v>
                </c:pt>
                <c:pt idx="139">
                  <c:v>1543.62</c:v>
                </c:pt>
                <c:pt idx="140">
                  <c:v>1552.35</c:v>
                </c:pt>
                <c:pt idx="141">
                  <c:v>1557.26</c:v>
                </c:pt>
                <c:pt idx="142">
                  <c:v>1549.25</c:v>
                </c:pt>
                <c:pt idx="143">
                  <c:v>1542.83</c:v>
                </c:pt>
                <c:pt idx="144">
                  <c:v>1545.12</c:v>
                </c:pt>
                <c:pt idx="145">
                  <c:v>1540.6599999999999</c:v>
                </c:pt>
                <c:pt idx="146">
                  <c:v>1533.91</c:v>
                </c:pt>
                <c:pt idx="147">
                  <c:v>1545.37</c:v>
                </c:pt>
                <c:pt idx="148">
                  <c:v>1549.33</c:v>
                </c:pt>
                <c:pt idx="149">
                  <c:v>1558.1699999999998</c:v>
                </c:pt>
                <c:pt idx="150">
                  <c:v>1557.1</c:v>
                </c:pt>
                <c:pt idx="151">
                  <c:v>1571.1599999999999</c:v>
                </c:pt>
                <c:pt idx="152">
                  <c:v>1568.83</c:v>
                </c:pt>
                <c:pt idx="153">
                  <c:v>1561.36</c:v>
                </c:pt>
                <c:pt idx="154">
                  <c:v>1576.5</c:v>
                </c:pt>
                <c:pt idx="155">
                  <c:v>1568.6699999999998</c:v>
                </c:pt>
                <c:pt idx="156">
                  <c:v>1562.35</c:v>
                </c:pt>
                <c:pt idx="157">
                  <c:v>1560.33</c:v>
                </c:pt>
                <c:pt idx="158">
                  <c:v>1559.58</c:v>
                </c:pt>
                <c:pt idx="159">
                  <c:v>1555.76</c:v>
                </c:pt>
                <c:pt idx="160">
                  <c:v>1548.53</c:v>
                </c:pt>
                <c:pt idx="161">
                  <c:v>1550.3</c:v>
                </c:pt>
                <c:pt idx="162">
                  <c:v>1536.31</c:v>
                </c:pt>
                <c:pt idx="163">
                  <c:v>1541.1</c:v>
                </c:pt>
                <c:pt idx="164">
                  <c:v>1545.79</c:v>
                </c:pt>
                <c:pt idx="165">
                  <c:v>1536.95</c:v>
                </c:pt>
                <c:pt idx="166">
                  <c:v>1556.6499999999999</c:v>
                </c:pt>
                <c:pt idx="167">
                  <c:v>1552.48</c:v>
                </c:pt>
                <c:pt idx="168">
                  <c:v>1561.22</c:v>
                </c:pt>
                <c:pt idx="169">
                  <c:v>1559.48</c:v>
                </c:pt>
                <c:pt idx="170">
                  <c:v>1554.1399999999999</c:v>
                </c:pt>
                <c:pt idx="171">
                  <c:v>1550.95</c:v>
                </c:pt>
                <c:pt idx="172">
                  <c:v>1549.92</c:v>
                </c:pt>
                <c:pt idx="173">
                  <c:v>1552.1799999999998</c:v>
                </c:pt>
                <c:pt idx="174">
                  <c:v>1560.37</c:v>
                </c:pt>
                <c:pt idx="175">
                  <c:v>1564.1299999999999</c:v>
                </c:pt>
                <c:pt idx="176">
                  <c:v>1562.7</c:v>
                </c:pt>
                <c:pt idx="177">
                  <c:v>1565.74</c:v>
                </c:pt>
                <c:pt idx="178">
                  <c:v>1565.6299999999999</c:v>
                </c:pt>
                <c:pt idx="179">
                  <c:v>1560.8899999999999</c:v>
                </c:pt>
                <c:pt idx="180">
                  <c:v>1557.6</c:v>
                </c:pt>
                <c:pt idx="181">
                  <c:v>1548.7</c:v>
                </c:pt>
                <c:pt idx="182">
                  <c:v>1540.78</c:v>
                </c:pt>
                <c:pt idx="183">
                  <c:v>1550.92</c:v>
                </c:pt>
                <c:pt idx="184">
                  <c:v>1539.77</c:v>
                </c:pt>
                <c:pt idx="185">
                  <c:v>1543.72</c:v>
                </c:pt>
                <c:pt idx="186">
                  <c:v>1535.41</c:v>
                </c:pt>
                <c:pt idx="187">
                  <c:v>1547.33</c:v>
                </c:pt>
                <c:pt idx="188">
                  <c:v>1555.87</c:v>
                </c:pt>
                <c:pt idx="189">
                  <c:v>1552.33</c:v>
                </c:pt>
                <c:pt idx="190">
                  <c:v>1559.08</c:v>
                </c:pt>
                <c:pt idx="191">
                  <c:v>1569.79</c:v>
                </c:pt>
                <c:pt idx="192">
                  <c:v>1562.42</c:v>
                </c:pt>
                <c:pt idx="193">
                  <c:v>1559.1</c:v>
                </c:pt>
                <c:pt idx="194">
                  <c:v>1542.1399999999999</c:v>
                </c:pt>
                <c:pt idx="195">
                  <c:v>1537.49</c:v>
                </c:pt>
                <c:pt idx="196">
                  <c:v>1543.6</c:v>
                </c:pt>
                <c:pt idx="197">
                  <c:v>1530.3</c:v>
                </c:pt>
                <c:pt idx="198">
                  <c:v>1536.72</c:v>
                </c:pt>
                <c:pt idx="199">
                  <c:v>1532.1</c:v>
                </c:pt>
                <c:pt idx="200">
                  <c:v>1525.47</c:v>
                </c:pt>
                <c:pt idx="201">
                  <c:v>1536.11</c:v>
                </c:pt>
                <c:pt idx="202">
                  <c:v>1536.1</c:v>
                </c:pt>
                <c:pt idx="203">
                  <c:v>1529.1299999999999</c:v>
                </c:pt>
                <c:pt idx="204">
                  <c:v>1543.46</c:v>
                </c:pt>
                <c:pt idx="205">
                  <c:v>1556.54</c:v>
                </c:pt>
                <c:pt idx="206">
                  <c:v>1551.77</c:v>
                </c:pt>
                <c:pt idx="207">
                  <c:v>1552.07</c:v>
                </c:pt>
                <c:pt idx="208">
                  <c:v>1554.3899999999999</c:v>
                </c:pt>
                <c:pt idx="209">
                  <c:v>1550.8899999999999</c:v>
                </c:pt>
                <c:pt idx="210">
                  <c:v>1556.6899999999998</c:v>
                </c:pt>
                <c:pt idx="211">
                  <c:v>1555.03</c:v>
                </c:pt>
                <c:pt idx="212">
                  <c:v>1557.12</c:v>
                </c:pt>
                <c:pt idx="213">
                  <c:v>1548.6499999999999</c:v>
                </c:pt>
                <c:pt idx="214">
                  <c:v>1537.55</c:v>
                </c:pt>
                <c:pt idx="215">
                  <c:v>1547.3899999999999</c:v>
                </c:pt>
                <c:pt idx="216">
                  <c:v>1549.44</c:v>
                </c:pt>
                <c:pt idx="217">
                  <c:v>1557.93</c:v>
                </c:pt>
                <c:pt idx="218">
                  <c:v>1554.96</c:v>
                </c:pt>
                <c:pt idx="219">
                  <c:v>1549.51</c:v>
                </c:pt>
                <c:pt idx="220">
                  <c:v>1558.71</c:v>
                </c:pt>
                <c:pt idx="221">
                  <c:v>1554.79</c:v>
                </c:pt>
                <c:pt idx="222">
                  <c:v>1565.6</c:v>
                </c:pt>
                <c:pt idx="223">
                  <c:v>1572.33</c:v>
                </c:pt>
                <c:pt idx="224">
                  <c:v>1575.03</c:v>
                </c:pt>
                <c:pt idx="225">
                  <c:v>1577.78</c:v>
                </c:pt>
                <c:pt idx="226">
                  <c:v>1571.86</c:v>
                </c:pt>
                <c:pt idx="227">
                  <c:v>1560.01</c:v>
                </c:pt>
                <c:pt idx="228">
                  <c:v>1570.94</c:v>
                </c:pt>
                <c:pt idx="229">
                  <c:v>1569.54</c:v>
                </c:pt>
                <c:pt idx="230">
                  <c:v>1562.11</c:v>
                </c:pt>
                <c:pt idx="231">
                  <c:v>1556.6699999999998</c:v>
                </c:pt>
                <c:pt idx="232">
                  <c:v>1555.75</c:v>
                </c:pt>
                <c:pt idx="233">
                  <c:v>1547.34</c:v>
                </c:pt>
                <c:pt idx="234">
                  <c:v>1551.8899999999999</c:v>
                </c:pt>
                <c:pt idx="235">
                  <c:v>1558.01</c:v>
                </c:pt>
                <c:pt idx="236">
                  <c:v>1569.33</c:v>
                </c:pt>
                <c:pt idx="237">
                  <c:v>1566.99</c:v>
                </c:pt>
                <c:pt idx="238">
                  <c:v>1561.37</c:v>
                </c:pt>
                <c:pt idx="239">
                  <c:v>1548.94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demoa_auto_ranging_drive_IOPS_v!$K$4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demoa_auto_ranging_drive_IOPS_v!$L$4:$IW$4</c:f>
            </c:numRef>
          </c:val>
          <c:smooth val="0"/>
        </c:ser>
        <c:ser>
          <c:idx val="2"/>
          <c:order val="2"/>
          <c:tx>
            <c:strRef>
              <c:f>demoa_auto_ranging_drive_IOPS_v!$K$5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demoa_auto_ranging_drive_IOPS_v!$L$5:$IW$5</c:f>
            </c:numRef>
          </c:val>
          <c:smooth val="0"/>
        </c:ser>
        <c:ser>
          <c:idx val="3"/>
          <c:order val="3"/>
          <c:tx>
            <c:strRef>
              <c:f>demoa_auto_ranging_drive_IOPS_v!$K$6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demoa_auto_ranging_drive_IOPS_v!$L$6:$IW$6</c:f>
            </c:numRef>
          </c:val>
          <c:smooth val="0"/>
        </c:ser>
        <c:ser>
          <c:idx val="4"/>
          <c:order val="4"/>
          <c:tx>
            <c:strRef>
              <c:f>demoa_auto_ranging_drive_IOPS_v!$K$7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demoa_auto_ranging_drive_IOPS_v!$L$7:$IW$7</c:f>
            </c:numRef>
          </c:val>
          <c:smooth val="0"/>
        </c:ser>
        <c:ser>
          <c:idx val="5"/>
          <c:order val="5"/>
          <c:tx>
            <c:strRef>
              <c:f>demoa_auto_ranging_drive_IOPS_v!$K$8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demoa_auto_ranging_drive_IOPS_v!$L$8:$IW$8</c:f>
            </c:numRef>
          </c:val>
          <c:smooth val="0"/>
        </c:ser>
        <c:ser>
          <c:idx val="6"/>
          <c:order val="6"/>
          <c:tx>
            <c:strRef>
              <c:f>demoa_auto_ranging_drive_IOPS_v!$K$9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demoa_auto_ranging_drive_IOPS_v!$L$9:$IW$9</c:f>
            </c:numRef>
          </c:val>
          <c:smooth val="0"/>
        </c:ser>
        <c:ser>
          <c:idx val="7"/>
          <c:order val="7"/>
          <c:tx>
            <c:strRef>
              <c:f>demoa_auto_ranging_drive_IOPS_v!$K$10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demoa_auto_ranging_drive_IOPS_v!$L$10:$IW$10</c:f>
            </c:numRef>
          </c:val>
          <c:smooth val="0"/>
        </c:ser>
        <c:ser>
          <c:idx val="8"/>
          <c:order val="8"/>
          <c:tx>
            <c:strRef>
              <c:f>demoa_auto_ranging_drive_IOPS_v!$K$11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demoa_auto_ranging_drive_IOPS_v!$L$11:$IW$11</c:f>
            </c:numRef>
          </c:val>
          <c:smooth val="0"/>
        </c:ser>
        <c:ser>
          <c:idx val="9"/>
          <c:order val="9"/>
          <c:tx>
            <c:strRef>
              <c:f>demoa_auto_ranging_drive_IOPS_v!$K$12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demoa_auto_ranging_drive_IOPS_v!$L$12:$IW$12</c:f>
            </c:numRef>
          </c:val>
          <c:smooth val="0"/>
        </c:ser>
        <c:ser>
          <c:idx val="10"/>
          <c:order val="10"/>
          <c:tx>
            <c:strRef>
              <c:f>demoa_auto_ranging_drive_IOPS_v!$K$13</c:f>
              <c:strCache>
                <c:ptCount val="1"/>
                <c:pt idx="0">
                  <c:v>1.250_x_baseline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demoa_auto_ranging_drive_IOPS_v!$L$13:$IW$13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216.71599999999998</c:v>
                </c:pt>
                <c:pt idx="4">
                  <c:v>404.95699999999965</c:v>
                </c:pt>
                <c:pt idx="5">
                  <c:v>648.03499999999997</c:v>
                </c:pt>
                <c:pt idx="6">
                  <c:v>831.625</c:v>
                </c:pt>
                <c:pt idx="7">
                  <c:v>989.91899999999998</c:v>
                </c:pt>
                <c:pt idx="8">
                  <c:v>1236.21</c:v>
                </c:pt>
                <c:pt idx="9">
                  <c:v>1378.76</c:v>
                </c:pt>
                <c:pt idx="10">
                  <c:v>1493.1899999999998</c:v>
                </c:pt>
                <c:pt idx="11">
                  <c:v>1588.87</c:v>
                </c:pt>
                <c:pt idx="12">
                  <c:v>1673.96</c:v>
                </c:pt>
                <c:pt idx="13">
                  <c:v>1740.08</c:v>
                </c:pt>
                <c:pt idx="14">
                  <c:v>1779.6899999999998</c:v>
                </c:pt>
                <c:pt idx="15">
                  <c:v>1831.46</c:v>
                </c:pt>
                <c:pt idx="16">
                  <c:v>1845.21</c:v>
                </c:pt>
                <c:pt idx="17">
                  <c:v>1882.5</c:v>
                </c:pt>
                <c:pt idx="18">
                  <c:v>1894</c:v>
                </c:pt>
                <c:pt idx="19">
                  <c:v>1899.52</c:v>
                </c:pt>
                <c:pt idx="20">
                  <c:v>1921.51</c:v>
                </c:pt>
                <c:pt idx="21">
                  <c:v>1931.09</c:v>
                </c:pt>
                <c:pt idx="22">
                  <c:v>1955.91</c:v>
                </c:pt>
                <c:pt idx="23">
                  <c:v>1958.25</c:v>
                </c:pt>
                <c:pt idx="24">
                  <c:v>1962.9</c:v>
                </c:pt>
                <c:pt idx="25">
                  <c:v>1953.99</c:v>
                </c:pt>
                <c:pt idx="26">
                  <c:v>1960.23</c:v>
                </c:pt>
                <c:pt idx="27">
                  <c:v>1947.97</c:v>
                </c:pt>
                <c:pt idx="28">
                  <c:v>1960.71</c:v>
                </c:pt>
                <c:pt idx="29">
                  <c:v>1974.98</c:v>
                </c:pt>
                <c:pt idx="30">
                  <c:v>1968.12</c:v>
                </c:pt>
                <c:pt idx="31">
                  <c:v>1971.76</c:v>
                </c:pt>
                <c:pt idx="32">
                  <c:v>1975.77</c:v>
                </c:pt>
                <c:pt idx="33">
                  <c:v>1958.1499999999999</c:v>
                </c:pt>
                <c:pt idx="34">
                  <c:v>1964.32</c:v>
                </c:pt>
                <c:pt idx="35">
                  <c:v>1957.03</c:v>
                </c:pt>
                <c:pt idx="36">
                  <c:v>1961.02</c:v>
                </c:pt>
                <c:pt idx="37">
                  <c:v>1956.41</c:v>
                </c:pt>
                <c:pt idx="38">
                  <c:v>1960.53</c:v>
                </c:pt>
                <c:pt idx="39">
                  <c:v>1967.01</c:v>
                </c:pt>
                <c:pt idx="40">
                  <c:v>1964.55</c:v>
                </c:pt>
                <c:pt idx="41">
                  <c:v>1967.3</c:v>
                </c:pt>
                <c:pt idx="42">
                  <c:v>1973.58</c:v>
                </c:pt>
                <c:pt idx="43">
                  <c:v>1954.91</c:v>
                </c:pt>
                <c:pt idx="44">
                  <c:v>1955.91</c:v>
                </c:pt>
                <c:pt idx="45">
                  <c:v>1959.08</c:v>
                </c:pt>
                <c:pt idx="46">
                  <c:v>1965.2</c:v>
                </c:pt>
                <c:pt idx="47">
                  <c:v>1968.46</c:v>
                </c:pt>
                <c:pt idx="48">
                  <c:v>1967.74</c:v>
                </c:pt>
                <c:pt idx="49">
                  <c:v>1964.2</c:v>
                </c:pt>
                <c:pt idx="50">
                  <c:v>1963.47</c:v>
                </c:pt>
                <c:pt idx="51">
                  <c:v>1967.79</c:v>
                </c:pt>
                <c:pt idx="52">
                  <c:v>1959.28</c:v>
                </c:pt>
                <c:pt idx="53">
                  <c:v>1956.91</c:v>
                </c:pt>
                <c:pt idx="54">
                  <c:v>1959.6899999999998</c:v>
                </c:pt>
                <c:pt idx="55">
                  <c:v>1959.1599999999999</c:v>
                </c:pt>
                <c:pt idx="56">
                  <c:v>1970.3899999999999</c:v>
                </c:pt>
                <c:pt idx="57">
                  <c:v>1884.21</c:v>
                </c:pt>
                <c:pt idx="58">
                  <c:v>1901.6699999999998</c:v>
                </c:pt>
                <c:pt idx="59">
                  <c:v>1919.51</c:v>
                </c:pt>
                <c:pt idx="60">
                  <c:v>1922.7</c:v>
                </c:pt>
                <c:pt idx="61">
                  <c:v>1935.1899999999998</c:v>
                </c:pt>
                <c:pt idx="62">
                  <c:v>1939.35</c:v>
                </c:pt>
                <c:pt idx="63">
                  <c:v>1947.91</c:v>
                </c:pt>
                <c:pt idx="64">
                  <c:v>1955.09</c:v>
                </c:pt>
                <c:pt idx="65">
                  <c:v>1953.5</c:v>
                </c:pt>
                <c:pt idx="66">
                  <c:v>1960.72</c:v>
                </c:pt>
                <c:pt idx="67">
                  <c:v>1965.71</c:v>
                </c:pt>
                <c:pt idx="68">
                  <c:v>1958.6799999999998</c:v>
                </c:pt>
                <c:pt idx="69">
                  <c:v>1969.42</c:v>
                </c:pt>
                <c:pt idx="70">
                  <c:v>1957.62</c:v>
                </c:pt>
                <c:pt idx="71">
                  <c:v>1964.77</c:v>
                </c:pt>
                <c:pt idx="72">
                  <c:v>1959.37</c:v>
                </c:pt>
                <c:pt idx="73">
                  <c:v>1969.37</c:v>
                </c:pt>
                <c:pt idx="74">
                  <c:v>1976.07</c:v>
                </c:pt>
                <c:pt idx="75">
                  <c:v>1966</c:v>
                </c:pt>
                <c:pt idx="76">
                  <c:v>1963.91</c:v>
                </c:pt>
                <c:pt idx="77">
                  <c:v>1963.45</c:v>
                </c:pt>
                <c:pt idx="78">
                  <c:v>1967.09</c:v>
                </c:pt>
                <c:pt idx="79">
                  <c:v>1961.43</c:v>
                </c:pt>
                <c:pt idx="80">
                  <c:v>1949.8799999999999</c:v>
                </c:pt>
                <c:pt idx="81">
                  <c:v>1941.07</c:v>
                </c:pt>
                <c:pt idx="82">
                  <c:v>1937.43</c:v>
                </c:pt>
                <c:pt idx="83">
                  <c:v>1948.03</c:v>
                </c:pt>
                <c:pt idx="84">
                  <c:v>1955.1499999999999</c:v>
                </c:pt>
                <c:pt idx="85">
                  <c:v>1961.5</c:v>
                </c:pt>
                <c:pt idx="86">
                  <c:v>1957.76</c:v>
                </c:pt>
                <c:pt idx="87">
                  <c:v>1966.91</c:v>
                </c:pt>
                <c:pt idx="88">
                  <c:v>1966.36</c:v>
                </c:pt>
                <c:pt idx="89">
                  <c:v>1963.11</c:v>
                </c:pt>
                <c:pt idx="90">
                  <c:v>1971.71</c:v>
                </c:pt>
                <c:pt idx="91">
                  <c:v>1975.6599999999999</c:v>
                </c:pt>
                <c:pt idx="92">
                  <c:v>1965.85</c:v>
                </c:pt>
                <c:pt idx="93">
                  <c:v>1970.8</c:v>
                </c:pt>
                <c:pt idx="94">
                  <c:v>1973.1399999999999</c:v>
                </c:pt>
                <c:pt idx="95">
                  <c:v>1961.42</c:v>
                </c:pt>
                <c:pt idx="96">
                  <c:v>1965.6499999999999</c:v>
                </c:pt>
                <c:pt idx="97">
                  <c:v>1967.6599999999999</c:v>
                </c:pt>
                <c:pt idx="98">
                  <c:v>1970.1799999999998</c:v>
                </c:pt>
                <c:pt idx="99">
                  <c:v>1974.98</c:v>
                </c:pt>
                <c:pt idx="100">
                  <c:v>1957.36</c:v>
                </c:pt>
                <c:pt idx="101">
                  <c:v>1952.77</c:v>
                </c:pt>
                <c:pt idx="102">
                  <c:v>1956.86</c:v>
                </c:pt>
                <c:pt idx="103">
                  <c:v>1955.58</c:v>
                </c:pt>
                <c:pt idx="104">
                  <c:v>1942.6</c:v>
                </c:pt>
                <c:pt idx="105">
                  <c:v>1959.91</c:v>
                </c:pt>
                <c:pt idx="106">
                  <c:v>1959.58</c:v>
                </c:pt>
                <c:pt idx="107">
                  <c:v>1950.3</c:v>
                </c:pt>
                <c:pt idx="108">
                  <c:v>1956.1499999999999</c:v>
                </c:pt>
                <c:pt idx="109">
                  <c:v>1957.59</c:v>
                </c:pt>
                <c:pt idx="110">
                  <c:v>1957.72</c:v>
                </c:pt>
                <c:pt idx="111">
                  <c:v>1948.1899999999998</c:v>
                </c:pt>
                <c:pt idx="112">
                  <c:v>1948.52</c:v>
                </c:pt>
                <c:pt idx="113">
                  <c:v>1952.09</c:v>
                </c:pt>
                <c:pt idx="114">
                  <c:v>1958.3899999999999</c:v>
                </c:pt>
                <c:pt idx="115">
                  <c:v>1963.1899999999998</c:v>
                </c:pt>
                <c:pt idx="116">
                  <c:v>1970.99</c:v>
                </c:pt>
                <c:pt idx="117">
                  <c:v>1968.55</c:v>
                </c:pt>
                <c:pt idx="118">
                  <c:v>1968.1899999999998</c:v>
                </c:pt>
                <c:pt idx="119">
                  <c:v>1964.1699999999998</c:v>
                </c:pt>
                <c:pt idx="120">
                  <c:v>1953.52</c:v>
                </c:pt>
                <c:pt idx="121">
                  <c:v>1960.28</c:v>
                </c:pt>
                <c:pt idx="122">
                  <c:v>1965.4</c:v>
                </c:pt>
                <c:pt idx="123">
                  <c:v>1962.92</c:v>
                </c:pt>
                <c:pt idx="124">
                  <c:v>1959.6899999999998</c:v>
                </c:pt>
                <c:pt idx="125">
                  <c:v>1952.73</c:v>
                </c:pt>
                <c:pt idx="126">
                  <c:v>1960.23</c:v>
                </c:pt>
                <c:pt idx="127">
                  <c:v>1963.53</c:v>
                </c:pt>
                <c:pt idx="128">
                  <c:v>1957.76</c:v>
                </c:pt>
                <c:pt idx="129">
                  <c:v>1959.42</c:v>
                </c:pt>
                <c:pt idx="130">
                  <c:v>1965.8</c:v>
                </c:pt>
                <c:pt idx="131">
                  <c:v>1955.3</c:v>
                </c:pt>
                <c:pt idx="132">
                  <c:v>1960.03</c:v>
                </c:pt>
                <c:pt idx="133">
                  <c:v>1957.28</c:v>
                </c:pt>
                <c:pt idx="134">
                  <c:v>1937.29</c:v>
                </c:pt>
                <c:pt idx="135">
                  <c:v>1942.98</c:v>
                </c:pt>
                <c:pt idx="136">
                  <c:v>1942.95</c:v>
                </c:pt>
                <c:pt idx="137">
                  <c:v>1942.23</c:v>
                </c:pt>
                <c:pt idx="138">
                  <c:v>1940.07</c:v>
                </c:pt>
                <c:pt idx="139">
                  <c:v>1952.6599999999999</c:v>
                </c:pt>
                <c:pt idx="140">
                  <c:v>1956.76</c:v>
                </c:pt>
                <c:pt idx="141">
                  <c:v>1975.99</c:v>
                </c:pt>
                <c:pt idx="142">
                  <c:v>1963.06</c:v>
                </c:pt>
                <c:pt idx="143">
                  <c:v>1964.79</c:v>
                </c:pt>
                <c:pt idx="144">
                  <c:v>1967.99</c:v>
                </c:pt>
                <c:pt idx="145">
                  <c:v>1974.98</c:v>
                </c:pt>
                <c:pt idx="146">
                  <c:v>1974.82</c:v>
                </c:pt>
                <c:pt idx="147">
                  <c:v>1971.03</c:v>
                </c:pt>
                <c:pt idx="148">
                  <c:v>1962.76</c:v>
                </c:pt>
                <c:pt idx="149">
                  <c:v>1967.61</c:v>
                </c:pt>
                <c:pt idx="150">
                  <c:v>1962.82</c:v>
                </c:pt>
                <c:pt idx="151">
                  <c:v>1961.49</c:v>
                </c:pt>
                <c:pt idx="152">
                  <c:v>1952.3899999999999</c:v>
                </c:pt>
                <c:pt idx="153">
                  <c:v>1947.04</c:v>
                </c:pt>
                <c:pt idx="154">
                  <c:v>1959.93</c:v>
                </c:pt>
                <c:pt idx="155">
                  <c:v>1965.6399999999999</c:v>
                </c:pt>
                <c:pt idx="156">
                  <c:v>1977.2</c:v>
                </c:pt>
                <c:pt idx="157">
                  <c:v>1973.53</c:v>
                </c:pt>
                <c:pt idx="158">
                  <c:v>1978.85</c:v>
                </c:pt>
                <c:pt idx="159">
                  <c:v>1973.8799999999999</c:v>
                </c:pt>
                <c:pt idx="160">
                  <c:v>1956.52</c:v>
                </c:pt>
                <c:pt idx="161">
                  <c:v>1954.1699999999998</c:v>
                </c:pt>
                <c:pt idx="162">
                  <c:v>1957.12</c:v>
                </c:pt>
                <c:pt idx="163">
                  <c:v>1950.27</c:v>
                </c:pt>
                <c:pt idx="164">
                  <c:v>1961.83</c:v>
                </c:pt>
                <c:pt idx="165">
                  <c:v>1959.82</c:v>
                </c:pt>
                <c:pt idx="166">
                  <c:v>1952.6399999999999</c:v>
                </c:pt>
                <c:pt idx="167">
                  <c:v>1959.3</c:v>
                </c:pt>
                <c:pt idx="168">
                  <c:v>1958.4</c:v>
                </c:pt>
                <c:pt idx="169">
                  <c:v>1960.9</c:v>
                </c:pt>
                <c:pt idx="170">
                  <c:v>1963.1</c:v>
                </c:pt>
                <c:pt idx="171">
                  <c:v>1962.1499999999999</c:v>
                </c:pt>
                <c:pt idx="172">
                  <c:v>1966.96</c:v>
                </c:pt>
                <c:pt idx="173">
                  <c:v>1968.6799999999998</c:v>
                </c:pt>
                <c:pt idx="174">
                  <c:v>1958.2</c:v>
                </c:pt>
                <c:pt idx="175">
                  <c:v>1958.93</c:v>
                </c:pt>
                <c:pt idx="176">
                  <c:v>1965.01</c:v>
                </c:pt>
                <c:pt idx="177">
                  <c:v>1965.3</c:v>
                </c:pt>
                <c:pt idx="178">
                  <c:v>1963.32</c:v>
                </c:pt>
                <c:pt idx="179">
                  <c:v>1970.53</c:v>
                </c:pt>
                <c:pt idx="180">
                  <c:v>1964.59</c:v>
                </c:pt>
                <c:pt idx="181">
                  <c:v>1962.24</c:v>
                </c:pt>
                <c:pt idx="182">
                  <c:v>1957.34</c:v>
                </c:pt>
                <c:pt idx="183">
                  <c:v>1962.52</c:v>
                </c:pt>
                <c:pt idx="184">
                  <c:v>1955.3899999999999</c:v>
                </c:pt>
                <c:pt idx="185">
                  <c:v>1953.83</c:v>
                </c:pt>
                <c:pt idx="186">
                  <c:v>1963.35</c:v>
                </c:pt>
                <c:pt idx="187">
                  <c:v>1966.57</c:v>
                </c:pt>
                <c:pt idx="188">
                  <c:v>1968.09</c:v>
                </c:pt>
                <c:pt idx="189">
                  <c:v>1978.24</c:v>
                </c:pt>
                <c:pt idx="190">
                  <c:v>1976.22</c:v>
                </c:pt>
                <c:pt idx="191">
                  <c:v>1974.58</c:v>
                </c:pt>
                <c:pt idx="192">
                  <c:v>1972.6399999999999</c:v>
                </c:pt>
                <c:pt idx="193">
                  <c:v>1966.6299999999999</c:v>
                </c:pt>
                <c:pt idx="194">
                  <c:v>1953.25</c:v>
                </c:pt>
                <c:pt idx="195">
                  <c:v>1947</c:v>
                </c:pt>
                <c:pt idx="196">
                  <c:v>1942.07</c:v>
                </c:pt>
                <c:pt idx="197">
                  <c:v>1957.08</c:v>
                </c:pt>
                <c:pt idx="198">
                  <c:v>1958.54</c:v>
                </c:pt>
                <c:pt idx="199">
                  <c:v>1967.43</c:v>
                </c:pt>
                <c:pt idx="200">
                  <c:v>1960.07</c:v>
                </c:pt>
                <c:pt idx="201">
                  <c:v>1973.6599999999999</c:v>
                </c:pt>
                <c:pt idx="202">
                  <c:v>1970.3799999999999</c:v>
                </c:pt>
                <c:pt idx="203">
                  <c:v>1969.45</c:v>
                </c:pt>
                <c:pt idx="204">
                  <c:v>1972.02</c:v>
                </c:pt>
                <c:pt idx="205">
                  <c:v>1972.8899999999999</c:v>
                </c:pt>
                <c:pt idx="206">
                  <c:v>1969.6</c:v>
                </c:pt>
                <c:pt idx="207">
                  <c:v>1975.76</c:v>
                </c:pt>
                <c:pt idx="208">
                  <c:v>1970.1299999999999</c:v>
                </c:pt>
                <c:pt idx="209">
                  <c:v>1972.01</c:v>
                </c:pt>
                <c:pt idx="210">
                  <c:v>1984.05</c:v>
                </c:pt>
                <c:pt idx="211">
                  <c:v>1978.23</c:v>
                </c:pt>
                <c:pt idx="212">
                  <c:v>1968.59</c:v>
                </c:pt>
                <c:pt idx="213">
                  <c:v>1966.28</c:v>
                </c:pt>
                <c:pt idx="214">
                  <c:v>1976.01</c:v>
                </c:pt>
                <c:pt idx="215">
                  <c:v>1962.44</c:v>
                </c:pt>
                <c:pt idx="216">
                  <c:v>1953.09</c:v>
                </c:pt>
                <c:pt idx="217">
                  <c:v>1950.28</c:v>
                </c:pt>
                <c:pt idx="218">
                  <c:v>1946.83</c:v>
                </c:pt>
                <c:pt idx="219">
                  <c:v>1952.77</c:v>
                </c:pt>
                <c:pt idx="220">
                  <c:v>1951.77</c:v>
                </c:pt>
                <c:pt idx="221">
                  <c:v>1956.1499999999999</c:v>
                </c:pt>
                <c:pt idx="222">
                  <c:v>1965.94</c:v>
                </c:pt>
                <c:pt idx="223">
                  <c:v>1974.29</c:v>
                </c:pt>
                <c:pt idx="224">
                  <c:v>1950.93</c:v>
                </c:pt>
                <c:pt idx="225">
                  <c:v>1952.73</c:v>
                </c:pt>
                <c:pt idx="226">
                  <c:v>1964.24</c:v>
                </c:pt>
                <c:pt idx="227">
                  <c:v>1967.76</c:v>
                </c:pt>
                <c:pt idx="228">
                  <c:v>1963.57</c:v>
                </c:pt>
                <c:pt idx="229">
                  <c:v>1966.6699999999998</c:v>
                </c:pt>
                <c:pt idx="230">
                  <c:v>1974.92</c:v>
                </c:pt>
                <c:pt idx="231">
                  <c:v>1951.72</c:v>
                </c:pt>
                <c:pt idx="232">
                  <c:v>1959.27</c:v>
                </c:pt>
                <c:pt idx="233">
                  <c:v>1958.3799999999999</c:v>
                </c:pt>
                <c:pt idx="234">
                  <c:v>1960.53</c:v>
                </c:pt>
                <c:pt idx="235">
                  <c:v>1955.59</c:v>
                </c:pt>
                <c:pt idx="236">
                  <c:v>1964.78</c:v>
                </c:pt>
                <c:pt idx="237">
                  <c:v>1954.94</c:v>
                </c:pt>
                <c:pt idx="238">
                  <c:v>1951.25</c:v>
                </c:pt>
                <c:pt idx="239">
                  <c:v>1961.24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demoa_auto_ranging_drive_IOPS_v!$K$14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demoa_auto_ranging_drive_IOPS_v!$L$14:$IW$14</c:f>
            </c:numRef>
          </c:val>
          <c:smooth val="0"/>
        </c:ser>
        <c:ser>
          <c:idx val="12"/>
          <c:order val="12"/>
          <c:tx>
            <c:strRef>
              <c:f>demoa_auto_ranging_drive_IOPS_v!$K$15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demoa_auto_ranging_drive_IOPS_v!$L$15:$IW$15</c:f>
            </c:numRef>
          </c:val>
          <c:smooth val="0"/>
        </c:ser>
        <c:ser>
          <c:idx val="13"/>
          <c:order val="13"/>
          <c:tx>
            <c:strRef>
              <c:f>demoa_auto_ranging_drive_IOPS_v!$K$16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demoa_auto_ranging_drive_IOPS_v!$L$16:$IW$16</c:f>
            </c:numRef>
          </c:val>
          <c:smooth val="0"/>
        </c:ser>
        <c:ser>
          <c:idx val="14"/>
          <c:order val="14"/>
          <c:tx>
            <c:strRef>
              <c:f>demoa_auto_ranging_drive_IOPS_v!$K$17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demoa_auto_ranging_drive_IOPS_v!$L$17:$IW$17</c:f>
            </c:numRef>
          </c:val>
          <c:smooth val="0"/>
        </c:ser>
        <c:ser>
          <c:idx val="15"/>
          <c:order val="15"/>
          <c:tx>
            <c:strRef>
              <c:f>demoa_auto_ranging_drive_IOPS_v!$K$18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demoa_auto_ranging_drive_IOPS_v!$L$18:$IW$18</c:f>
            </c:numRef>
          </c:val>
          <c:smooth val="0"/>
        </c:ser>
        <c:ser>
          <c:idx val="16"/>
          <c:order val="16"/>
          <c:tx>
            <c:strRef>
              <c:f>demoa_auto_ranging_drive_IOPS_v!$K$19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demoa_auto_ranging_drive_IOPS_v!$L$19:$IW$19</c:f>
            </c:numRef>
          </c:val>
          <c:smooth val="0"/>
        </c:ser>
        <c:ser>
          <c:idx val="17"/>
          <c:order val="17"/>
          <c:tx>
            <c:strRef>
              <c:f>demoa_auto_ranging_drive_IOPS_v!$K$20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demoa_auto_ranging_drive_IOPS_v!$L$20:$IW$20</c:f>
            </c:numRef>
          </c:val>
          <c:smooth val="0"/>
        </c:ser>
        <c:ser>
          <c:idx val="18"/>
          <c:order val="18"/>
          <c:tx>
            <c:strRef>
              <c:f>demoa_auto_ranging_drive_IOPS_v!$K$21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demoa_auto_ranging_drive_IOPS_v!$L$21:$IW$21</c:f>
            </c:numRef>
          </c:val>
          <c:smooth val="0"/>
        </c:ser>
        <c:ser>
          <c:idx val="19"/>
          <c:order val="19"/>
          <c:tx>
            <c:strRef>
              <c:f>demoa_auto_ranging_drive_IOPS_v!$K$22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demoa_auto_ranging_drive_IOPS_v!$L$22:$IW$22</c:f>
            </c:numRef>
          </c:val>
          <c:smooth val="0"/>
        </c:ser>
        <c:ser>
          <c:idx val="20"/>
          <c:order val="20"/>
          <c:tx>
            <c:strRef>
              <c:f>demoa_auto_ranging_drive_IOPS_v!$K$23</c:f>
              <c:strCache>
                <c:ptCount val="1"/>
                <c:pt idx="0">
                  <c:v>1.500_x_baseline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demoa_auto_ranging_drive_IOPS_v!$L$23:$IW$23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245.56</c:v>
                </c:pt>
                <c:pt idx="4">
                  <c:v>456.60399999999993</c:v>
                </c:pt>
                <c:pt idx="5">
                  <c:v>657.40499999999997</c:v>
                </c:pt>
                <c:pt idx="6">
                  <c:v>796.16099999999949</c:v>
                </c:pt>
                <c:pt idx="7">
                  <c:v>996.33799999999928</c:v>
                </c:pt>
                <c:pt idx="8">
                  <c:v>1185.1799999999998</c:v>
                </c:pt>
                <c:pt idx="9">
                  <c:v>1352.25</c:v>
                </c:pt>
                <c:pt idx="10">
                  <c:v>1516.02</c:v>
                </c:pt>
                <c:pt idx="11">
                  <c:v>1669.3</c:v>
                </c:pt>
                <c:pt idx="12">
                  <c:v>1804.56</c:v>
                </c:pt>
                <c:pt idx="13">
                  <c:v>1922.11</c:v>
                </c:pt>
                <c:pt idx="14">
                  <c:v>2037.6899999999998</c:v>
                </c:pt>
                <c:pt idx="15">
                  <c:v>2128.0700000000002</c:v>
                </c:pt>
                <c:pt idx="16">
                  <c:v>2203.3900000000012</c:v>
                </c:pt>
                <c:pt idx="17">
                  <c:v>2261.77</c:v>
                </c:pt>
                <c:pt idx="18">
                  <c:v>2305.08</c:v>
                </c:pt>
                <c:pt idx="19">
                  <c:v>2344.65</c:v>
                </c:pt>
                <c:pt idx="20">
                  <c:v>2373.4899999999998</c:v>
                </c:pt>
                <c:pt idx="21">
                  <c:v>2403.16</c:v>
                </c:pt>
                <c:pt idx="22">
                  <c:v>2415.56</c:v>
                </c:pt>
                <c:pt idx="23">
                  <c:v>2427.71</c:v>
                </c:pt>
                <c:pt idx="24">
                  <c:v>2426.16</c:v>
                </c:pt>
                <c:pt idx="25">
                  <c:v>2419.16</c:v>
                </c:pt>
                <c:pt idx="26">
                  <c:v>2429.9299999999998</c:v>
                </c:pt>
                <c:pt idx="27">
                  <c:v>2434.6999999999998</c:v>
                </c:pt>
                <c:pt idx="28">
                  <c:v>2441.69</c:v>
                </c:pt>
                <c:pt idx="29">
                  <c:v>2450.3500000000017</c:v>
                </c:pt>
                <c:pt idx="30">
                  <c:v>2445.16</c:v>
                </c:pt>
                <c:pt idx="31">
                  <c:v>2444.9299999999998</c:v>
                </c:pt>
                <c:pt idx="32">
                  <c:v>2443.8700000000017</c:v>
                </c:pt>
                <c:pt idx="33">
                  <c:v>2440.4100000000012</c:v>
                </c:pt>
                <c:pt idx="34">
                  <c:v>2431.06</c:v>
                </c:pt>
                <c:pt idx="35">
                  <c:v>2431.4499999999998</c:v>
                </c:pt>
                <c:pt idx="36">
                  <c:v>2430.46</c:v>
                </c:pt>
                <c:pt idx="37">
                  <c:v>2443.9299999999998</c:v>
                </c:pt>
                <c:pt idx="38">
                  <c:v>2451.36</c:v>
                </c:pt>
                <c:pt idx="39">
                  <c:v>2449.52</c:v>
                </c:pt>
                <c:pt idx="40">
                  <c:v>2452.09</c:v>
                </c:pt>
                <c:pt idx="41">
                  <c:v>2450.1</c:v>
                </c:pt>
                <c:pt idx="42">
                  <c:v>2436.3000000000002</c:v>
                </c:pt>
                <c:pt idx="43">
                  <c:v>2435.52</c:v>
                </c:pt>
                <c:pt idx="44">
                  <c:v>2445.4299999999998</c:v>
                </c:pt>
                <c:pt idx="45">
                  <c:v>2438.9699999999998</c:v>
                </c:pt>
                <c:pt idx="46">
                  <c:v>2447.8200000000002</c:v>
                </c:pt>
                <c:pt idx="47">
                  <c:v>2452.6799999999998</c:v>
                </c:pt>
                <c:pt idx="48">
                  <c:v>2459.7199999999998</c:v>
                </c:pt>
                <c:pt idx="49">
                  <c:v>2443.02</c:v>
                </c:pt>
                <c:pt idx="50">
                  <c:v>2441.86</c:v>
                </c:pt>
                <c:pt idx="51">
                  <c:v>2440.66</c:v>
                </c:pt>
                <c:pt idx="52">
                  <c:v>2436.7399999999998</c:v>
                </c:pt>
                <c:pt idx="53">
                  <c:v>2439.25</c:v>
                </c:pt>
                <c:pt idx="54">
                  <c:v>2435.1999999999998</c:v>
                </c:pt>
                <c:pt idx="55">
                  <c:v>2425.84</c:v>
                </c:pt>
                <c:pt idx="56">
                  <c:v>2437.02</c:v>
                </c:pt>
                <c:pt idx="57">
                  <c:v>2440.4899999999998</c:v>
                </c:pt>
                <c:pt idx="58">
                  <c:v>2436.56</c:v>
                </c:pt>
                <c:pt idx="59">
                  <c:v>2443.9499999999998</c:v>
                </c:pt>
                <c:pt idx="60">
                  <c:v>2442.19</c:v>
                </c:pt>
                <c:pt idx="61">
                  <c:v>2438.44</c:v>
                </c:pt>
                <c:pt idx="62">
                  <c:v>2435.7199999999998</c:v>
                </c:pt>
                <c:pt idx="63">
                  <c:v>2433.71</c:v>
                </c:pt>
                <c:pt idx="64">
                  <c:v>2434.58</c:v>
                </c:pt>
                <c:pt idx="65">
                  <c:v>2436.09</c:v>
                </c:pt>
                <c:pt idx="66">
                  <c:v>2438.06</c:v>
                </c:pt>
                <c:pt idx="67">
                  <c:v>2451.3700000000017</c:v>
                </c:pt>
                <c:pt idx="68">
                  <c:v>2442.79</c:v>
                </c:pt>
                <c:pt idx="69">
                  <c:v>2435.6999999999998</c:v>
                </c:pt>
                <c:pt idx="70">
                  <c:v>2443.7599999999998</c:v>
                </c:pt>
                <c:pt idx="71">
                  <c:v>2436.21</c:v>
                </c:pt>
                <c:pt idx="72">
                  <c:v>2441.7199999999998</c:v>
                </c:pt>
                <c:pt idx="73">
                  <c:v>2438.77</c:v>
                </c:pt>
                <c:pt idx="74">
                  <c:v>2440.16</c:v>
                </c:pt>
                <c:pt idx="75">
                  <c:v>2447.63</c:v>
                </c:pt>
                <c:pt idx="76">
                  <c:v>2439.92</c:v>
                </c:pt>
                <c:pt idx="77">
                  <c:v>2437.64</c:v>
                </c:pt>
                <c:pt idx="78">
                  <c:v>2438.5100000000002</c:v>
                </c:pt>
                <c:pt idx="79">
                  <c:v>2438.42</c:v>
                </c:pt>
                <c:pt idx="80">
                  <c:v>2444.1</c:v>
                </c:pt>
                <c:pt idx="81">
                  <c:v>2442.52</c:v>
                </c:pt>
                <c:pt idx="82">
                  <c:v>2440.34</c:v>
                </c:pt>
                <c:pt idx="83">
                  <c:v>2433.5300000000002</c:v>
                </c:pt>
                <c:pt idx="84">
                  <c:v>2436.42</c:v>
                </c:pt>
                <c:pt idx="85">
                  <c:v>2434.92</c:v>
                </c:pt>
                <c:pt idx="86">
                  <c:v>2440.75</c:v>
                </c:pt>
                <c:pt idx="87">
                  <c:v>2445.1</c:v>
                </c:pt>
                <c:pt idx="88">
                  <c:v>2444.3300000000017</c:v>
                </c:pt>
                <c:pt idx="89">
                  <c:v>2445.9899999999998</c:v>
                </c:pt>
                <c:pt idx="90">
                  <c:v>2430.4299999999998</c:v>
                </c:pt>
                <c:pt idx="91">
                  <c:v>2435.27</c:v>
                </c:pt>
                <c:pt idx="92">
                  <c:v>2439.59</c:v>
                </c:pt>
                <c:pt idx="93">
                  <c:v>2444.5500000000002</c:v>
                </c:pt>
                <c:pt idx="94">
                  <c:v>2441.9</c:v>
                </c:pt>
                <c:pt idx="95">
                  <c:v>2433.17</c:v>
                </c:pt>
                <c:pt idx="96">
                  <c:v>2440.5</c:v>
                </c:pt>
                <c:pt idx="97">
                  <c:v>2435.08</c:v>
                </c:pt>
                <c:pt idx="98">
                  <c:v>2443.42</c:v>
                </c:pt>
                <c:pt idx="99">
                  <c:v>2439.54</c:v>
                </c:pt>
                <c:pt idx="100">
                  <c:v>2441.56</c:v>
                </c:pt>
                <c:pt idx="101">
                  <c:v>2432.66</c:v>
                </c:pt>
                <c:pt idx="102">
                  <c:v>2437.9</c:v>
                </c:pt>
                <c:pt idx="103">
                  <c:v>2436.36</c:v>
                </c:pt>
                <c:pt idx="104">
                  <c:v>2447.3100000000018</c:v>
                </c:pt>
                <c:pt idx="105">
                  <c:v>2442.8700000000017</c:v>
                </c:pt>
                <c:pt idx="106">
                  <c:v>2440.66</c:v>
                </c:pt>
                <c:pt idx="107">
                  <c:v>2451.17</c:v>
                </c:pt>
                <c:pt idx="108">
                  <c:v>2443.3300000000017</c:v>
                </c:pt>
                <c:pt idx="109">
                  <c:v>2441.21</c:v>
                </c:pt>
                <c:pt idx="110">
                  <c:v>2438.14</c:v>
                </c:pt>
                <c:pt idx="111">
                  <c:v>2433.8700000000017</c:v>
                </c:pt>
                <c:pt idx="112">
                  <c:v>2436.66</c:v>
                </c:pt>
                <c:pt idx="113">
                  <c:v>2435.4100000000012</c:v>
                </c:pt>
                <c:pt idx="114">
                  <c:v>2434.0100000000002</c:v>
                </c:pt>
                <c:pt idx="115">
                  <c:v>2432.17</c:v>
                </c:pt>
                <c:pt idx="116">
                  <c:v>2438.88</c:v>
                </c:pt>
                <c:pt idx="117">
                  <c:v>2432.1999999999998</c:v>
                </c:pt>
                <c:pt idx="118">
                  <c:v>2435.0500000000002</c:v>
                </c:pt>
                <c:pt idx="119">
                  <c:v>2439.5700000000002</c:v>
                </c:pt>
                <c:pt idx="120">
                  <c:v>2445.27</c:v>
                </c:pt>
                <c:pt idx="121">
                  <c:v>2447.9699999999998</c:v>
                </c:pt>
                <c:pt idx="122">
                  <c:v>2441.8900000000012</c:v>
                </c:pt>
                <c:pt idx="123">
                  <c:v>2446.64</c:v>
                </c:pt>
                <c:pt idx="124">
                  <c:v>2456.71</c:v>
                </c:pt>
                <c:pt idx="125">
                  <c:v>2460.73</c:v>
                </c:pt>
                <c:pt idx="126">
                  <c:v>2469.3300000000017</c:v>
                </c:pt>
                <c:pt idx="127">
                  <c:v>2463.65</c:v>
                </c:pt>
                <c:pt idx="128">
                  <c:v>2451.59</c:v>
                </c:pt>
                <c:pt idx="129">
                  <c:v>2457.62</c:v>
                </c:pt>
                <c:pt idx="130">
                  <c:v>2455.17</c:v>
                </c:pt>
                <c:pt idx="131">
                  <c:v>2454.88</c:v>
                </c:pt>
                <c:pt idx="132">
                  <c:v>2454.2399999999998</c:v>
                </c:pt>
                <c:pt idx="133">
                  <c:v>2446.19</c:v>
                </c:pt>
                <c:pt idx="134">
                  <c:v>2445.59</c:v>
                </c:pt>
                <c:pt idx="135">
                  <c:v>2436.8200000000002</c:v>
                </c:pt>
                <c:pt idx="136">
                  <c:v>2441.73</c:v>
                </c:pt>
                <c:pt idx="137">
                  <c:v>2436.0700000000002</c:v>
                </c:pt>
                <c:pt idx="138">
                  <c:v>2437.3500000000017</c:v>
                </c:pt>
                <c:pt idx="139">
                  <c:v>2445.71</c:v>
                </c:pt>
                <c:pt idx="140">
                  <c:v>2452.84</c:v>
                </c:pt>
                <c:pt idx="141">
                  <c:v>2442.66</c:v>
                </c:pt>
                <c:pt idx="142">
                  <c:v>2449.3500000000017</c:v>
                </c:pt>
                <c:pt idx="143">
                  <c:v>2436.2199999999998</c:v>
                </c:pt>
                <c:pt idx="144">
                  <c:v>2432.7399999999998</c:v>
                </c:pt>
                <c:pt idx="145">
                  <c:v>2435.63</c:v>
                </c:pt>
                <c:pt idx="146">
                  <c:v>2435.8200000000002</c:v>
                </c:pt>
                <c:pt idx="147">
                  <c:v>2440.19</c:v>
                </c:pt>
                <c:pt idx="148">
                  <c:v>2444.63</c:v>
                </c:pt>
                <c:pt idx="149">
                  <c:v>2440.9899999999998</c:v>
                </c:pt>
                <c:pt idx="150">
                  <c:v>2441.86</c:v>
                </c:pt>
                <c:pt idx="151">
                  <c:v>2454.7799999999997</c:v>
                </c:pt>
                <c:pt idx="152">
                  <c:v>2459.63</c:v>
                </c:pt>
                <c:pt idx="153">
                  <c:v>2456.0700000000002</c:v>
                </c:pt>
                <c:pt idx="154">
                  <c:v>2459.4</c:v>
                </c:pt>
                <c:pt idx="155">
                  <c:v>2460.04</c:v>
                </c:pt>
                <c:pt idx="156">
                  <c:v>2446.5700000000002</c:v>
                </c:pt>
                <c:pt idx="157">
                  <c:v>2444.96</c:v>
                </c:pt>
                <c:pt idx="158">
                  <c:v>2452.16</c:v>
                </c:pt>
                <c:pt idx="159">
                  <c:v>2452.63</c:v>
                </c:pt>
                <c:pt idx="160">
                  <c:v>2439.11</c:v>
                </c:pt>
                <c:pt idx="161">
                  <c:v>2446.08</c:v>
                </c:pt>
                <c:pt idx="162">
                  <c:v>2444.3000000000002</c:v>
                </c:pt>
                <c:pt idx="163">
                  <c:v>2439.7799999999997</c:v>
                </c:pt>
                <c:pt idx="164">
                  <c:v>2440.1999999999998</c:v>
                </c:pt>
                <c:pt idx="165">
                  <c:v>2444.4899999999998</c:v>
                </c:pt>
                <c:pt idx="166">
                  <c:v>2438.61</c:v>
                </c:pt>
                <c:pt idx="167">
                  <c:v>2441.2199999999998</c:v>
                </c:pt>
                <c:pt idx="168">
                  <c:v>2444.8700000000017</c:v>
                </c:pt>
                <c:pt idx="169">
                  <c:v>2452.66</c:v>
                </c:pt>
                <c:pt idx="170">
                  <c:v>2450.27</c:v>
                </c:pt>
                <c:pt idx="171">
                  <c:v>2454.0300000000002</c:v>
                </c:pt>
                <c:pt idx="172">
                  <c:v>2457.58</c:v>
                </c:pt>
                <c:pt idx="173">
                  <c:v>2452.8200000000002</c:v>
                </c:pt>
                <c:pt idx="174">
                  <c:v>2453.54</c:v>
                </c:pt>
                <c:pt idx="175">
                  <c:v>2456.6</c:v>
                </c:pt>
                <c:pt idx="176">
                  <c:v>2457.9</c:v>
                </c:pt>
                <c:pt idx="177">
                  <c:v>2455.16</c:v>
                </c:pt>
                <c:pt idx="178">
                  <c:v>2455.44</c:v>
                </c:pt>
                <c:pt idx="179">
                  <c:v>2450.79</c:v>
                </c:pt>
                <c:pt idx="180">
                  <c:v>2453.17</c:v>
                </c:pt>
                <c:pt idx="181">
                  <c:v>2446.92</c:v>
                </c:pt>
                <c:pt idx="182">
                  <c:v>2446.8100000000018</c:v>
                </c:pt>
                <c:pt idx="183">
                  <c:v>2457.8200000000002</c:v>
                </c:pt>
                <c:pt idx="184">
                  <c:v>2451.13</c:v>
                </c:pt>
                <c:pt idx="185">
                  <c:v>2454.25</c:v>
                </c:pt>
                <c:pt idx="186">
                  <c:v>2456.06</c:v>
                </c:pt>
                <c:pt idx="187">
                  <c:v>2444.46</c:v>
                </c:pt>
                <c:pt idx="188">
                  <c:v>2443.3700000000017</c:v>
                </c:pt>
                <c:pt idx="189">
                  <c:v>2445.13</c:v>
                </c:pt>
                <c:pt idx="190">
                  <c:v>2430.0100000000002</c:v>
                </c:pt>
                <c:pt idx="191">
                  <c:v>2426.9</c:v>
                </c:pt>
                <c:pt idx="192">
                  <c:v>2428.52</c:v>
                </c:pt>
                <c:pt idx="193">
                  <c:v>2426.92</c:v>
                </c:pt>
                <c:pt idx="194">
                  <c:v>2427.8300000000017</c:v>
                </c:pt>
                <c:pt idx="195">
                  <c:v>2428.5700000000002</c:v>
                </c:pt>
                <c:pt idx="196">
                  <c:v>2428.5300000000002</c:v>
                </c:pt>
                <c:pt idx="197">
                  <c:v>2441.23</c:v>
                </c:pt>
                <c:pt idx="198">
                  <c:v>2438.9699999999998</c:v>
                </c:pt>
                <c:pt idx="199">
                  <c:v>2437.77</c:v>
                </c:pt>
                <c:pt idx="200">
                  <c:v>2429.62</c:v>
                </c:pt>
                <c:pt idx="201">
                  <c:v>2426.09</c:v>
                </c:pt>
                <c:pt idx="202">
                  <c:v>2436.9</c:v>
                </c:pt>
                <c:pt idx="203">
                  <c:v>2436.7199999999998</c:v>
                </c:pt>
                <c:pt idx="204">
                  <c:v>2440.36</c:v>
                </c:pt>
                <c:pt idx="205">
                  <c:v>2450.7799999999997</c:v>
                </c:pt>
                <c:pt idx="206">
                  <c:v>2444.84</c:v>
                </c:pt>
                <c:pt idx="207">
                  <c:v>2451.7599999999998</c:v>
                </c:pt>
                <c:pt idx="208">
                  <c:v>2446.2199999999998</c:v>
                </c:pt>
                <c:pt idx="209">
                  <c:v>2438.17</c:v>
                </c:pt>
                <c:pt idx="210">
                  <c:v>2439.1</c:v>
                </c:pt>
                <c:pt idx="211">
                  <c:v>2438.48</c:v>
                </c:pt>
                <c:pt idx="212">
                  <c:v>2433.77</c:v>
                </c:pt>
                <c:pt idx="213">
                  <c:v>2426.8000000000002</c:v>
                </c:pt>
                <c:pt idx="214">
                  <c:v>2434.94</c:v>
                </c:pt>
                <c:pt idx="215">
                  <c:v>2451.36</c:v>
                </c:pt>
                <c:pt idx="216">
                  <c:v>2453.42</c:v>
                </c:pt>
                <c:pt idx="217">
                  <c:v>2454.56</c:v>
                </c:pt>
                <c:pt idx="218">
                  <c:v>2455.7599999999998</c:v>
                </c:pt>
                <c:pt idx="219">
                  <c:v>2452.88</c:v>
                </c:pt>
                <c:pt idx="220">
                  <c:v>2448.0500000000002</c:v>
                </c:pt>
                <c:pt idx="221">
                  <c:v>2444.65</c:v>
                </c:pt>
                <c:pt idx="222">
                  <c:v>2438.9299999999998</c:v>
                </c:pt>
                <c:pt idx="223">
                  <c:v>2443.4899999999998</c:v>
                </c:pt>
                <c:pt idx="224">
                  <c:v>2436.25</c:v>
                </c:pt>
                <c:pt idx="225">
                  <c:v>2435.5</c:v>
                </c:pt>
                <c:pt idx="226">
                  <c:v>2432.62</c:v>
                </c:pt>
                <c:pt idx="227">
                  <c:v>2431.19</c:v>
                </c:pt>
                <c:pt idx="228">
                  <c:v>2439.0100000000002</c:v>
                </c:pt>
                <c:pt idx="229">
                  <c:v>2438.0100000000002</c:v>
                </c:pt>
                <c:pt idx="230">
                  <c:v>2441.8100000000018</c:v>
                </c:pt>
                <c:pt idx="231">
                  <c:v>2444.64</c:v>
                </c:pt>
                <c:pt idx="232">
                  <c:v>2446.11</c:v>
                </c:pt>
                <c:pt idx="233">
                  <c:v>2443.3900000000012</c:v>
                </c:pt>
                <c:pt idx="234">
                  <c:v>2440.8100000000018</c:v>
                </c:pt>
                <c:pt idx="235">
                  <c:v>2438.92</c:v>
                </c:pt>
                <c:pt idx="236">
                  <c:v>2437.1</c:v>
                </c:pt>
                <c:pt idx="237">
                  <c:v>2436.59</c:v>
                </c:pt>
                <c:pt idx="238">
                  <c:v>2432.1</c:v>
                </c:pt>
                <c:pt idx="239">
                  <c:v>2450.11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demoa_auto_ranging_drive_IOPS_v!$K$24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demoa_auto_ranging_drive_IOPS_v!$L$24:$IW$24</c:f>
            </c:numRef>
          </c:val>
          <c:smooth val="0"/>
        </c:ser>
        <c:ser>
          <c:idx val="22"/>
          <c:order val="22"/>
          <c:tx>
            <c:strRef>
              <c:f>demoa_auto_ranging_drive_IOPS_v!$K$25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demoa_auto_ranging_drive_IOPS_v!$L$25:$IW$25</c:f>
            </c:numRef>
          </c:val>
          <c:smooth val="0"/>
        </c:ser>
        <c:ser>
          <c:idx val="23"/>
          <c:order val="23"/>
          <c:tx>
            <c:strRef>
              <c:f>demoa_auto_ranging_drive_IOPS_v!$K$26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demoa_auto_ranging_drive_IOPS_v!$L$26:$IW$26</c:f>
            </c:numRef>
          </c:val>
          <c:smooth val="0"/>
        </c:ser>
        <c:ser>
          <c:idx val="24"/>
          <c:order val="24"/>
          <c:tx>
            <c:strRef>
              <c:f>demoa_auto_ranging_drive_IOPS_v!$K$27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demoa_auto_ranging_drive_IOPS_v!$L$27:$IW$27</c:f>
            </c:numRef>
          </c:val>
          <c:smooth val="0"/>
        </c:ser>
        <c:ser>
          <c:idx val="25"/>
          <c:order val="25"/>
          <c:tx>
            <c:strRef>
              <c:f>demoa_auto_ranging_drive_IOPS_v!$K$28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demoa_auto_ranging_drive_IOPS_v!$L$28:$IW$28</c:f>
            </c:numRef>
          </c:val>
          <c:smooth val="0"/>
        </c:ser>
        <c:ser>
          <c:idx val="26"/>
          <c:order val="26"/>
          <c:tx>
            <c:strRef>
              <c:f>demoa_auto_ranging_drive_IOPS_v!$K$29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demoa_auto_ranging_drive_IOPS_v!$L$29:$IW$29</c:f>
            </c:numRef>
          </c:val>
          <c:smooth val="0"/>
        </c:ser>
        <c:ser>
          <c:idx val="27"/>
          <c:order val="27"/>
          <c:tx>
            <c:strRef>
              <c:f>demoa_auto_ranging_drive_IOPS_v!$K$30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demoa_auto_ranging_drive_IOPS_v!$L$30:$IW$30</c:f>
            </c:numRef>
          </c:val>
          <c:smooth val="0"/>
        </c:ser>
        <c:ser>
          <c:idx val="28"/>
          <c:order val="28"/>
          <c:tx>
            <c:strRef>
              <c:f>demoa_auto_ranging_drive_IOPS_v!$K$31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demoa_auto_ranging_drive_IOPS_v!$L$31:$IW$31</c:f>
            </c:numRef>
          </c:val>
          <c:smooth val="0"/>
        </c:ser>
        <c:ser>
          <c:idx val="29"/>
          <c:order val="29"/>
          <c:tx>
            <c:strRef>
              <c:f>demoa_auto_ranging_drive_IOPS_v!$K$32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demoa_auto_ranging_drive_IOPS_v!$L$32:$IW$32</c:f>
            </c:numRef>
          </c:val>
          <c:smooth val="0"/>
        </c:ser>
        <c:ser>
          <c:idx val="30"/>
          <c:order val="30"/>
          <c:tx>
            <c:strRef>
              <c:f>demoa_auto_ranging_drive_IOPS_v!$K$33</c:f>
              <c:strCache>
                <c:ptCount val="1"/>
                <c:pt idx="0">
                  <c:v>1.750_x_baseline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demoa_auto_ranging_drive_IOPS_v!$L$33:$IW$33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181.739</c:v>
                </c:pt>
                <c:pt idx="4">
                  <c:v>368.09500000000003</c:v>
                </c:pt>
                <c:pt idx="5">
                  <c:v>569.98599999999999</c:v>
                </c:pt>
                <c:pt idx="6">
                  <c:v>780.00800000000004</c:v>
                </c:pt>
                <c:pt idx="7">
                  <c:v>969.00900000000001</c:v>
                </c:pt>
                <c:pt idx="8">
                  <c:v>1177.3</c:v>
                </c:pt>
                <c:pt idx="9">
                  <c:v>1350.94</c:v>
                </c:pt>
                <c:pt idx="10">
                  <c:v>1514.57</c:v>
                </c:pt>
                <c:pt idx="11">
                  <c:v>1672.91</c:v>
                </c:pt>
                <c:pt idx="12">
                  <c:v>1822.94</c:v>
                </c:pt>
                <c:pt idx="13">
                  <c:v>1958.1299999999999</c:v>
                </c:pt>
                <c:pt idx="14">
                  <c:v>2075.77</c:v>
                </c:pt>
                <c:pt idx="15">
                  <c:v>2192.69</c:v>
                </c:pt>
                <c:pt idx="16">
                  <c:v>2284.98</c:v>
                </c:pt>
                <c:pt idx="17">
                  <c:v>2374.8100000000018</c:v>
                </c:pt>
                <c:pt idx="18">
                  <c:v>2450.88</c:v>
                </c:pt>
                <c:pt idx="19">
                  <c:v>2509.06</c:v>
                </c:pt>
                <c:pt idx="20">
                  <c:v>2564.2599999999998</c:v>
                </c:pt>
                <c:pt idx="21">
                  <c:v>2604.9499999999998</c:v>
                </c:pt>
                <c:pt idx="22">
                  <c:v>2645.59</c:v>
                </c:pt>
                <c:pt idx="23">
                  <c:v>2668.38</c:v>
                </c:pt>
                <c:pt idx="24">
                  <c:v>2685</c:v>
                </c:pt>
                <c:pt idx="25">
                  <c:v>2702.22</c:v>
                </c:pt>
                <c:pt idx="26">
                  <c:v>2718.75</c:v>
                </c:pt>
                <c:pt idx="27">
                  <c:v>2724.9900000000002</c:v>
                </c:pt>
                <c:pt idx="28">
                  <c:v>2737.44</c:v>
                </c:pt>
                <c:pt idx="29">
                  <c:v>2742.3100000000018</c:v>
                </c:pt>
                <c:pt idx="30">
                  <c:v>2742.8500000000017</c:v>
                </c:pt>
                <c:pt idx="31">
                  <c:v>2750.92</c:v>
                </c:pt>
                <c:pt idx="32">
                  <c:v>2744.79</c:v>
                </c:pt>
                <c:pt idx="33">
                  <c:v>2738.9700000000012</c:v>
                </c:pt>
                <c:pt idx="34">
                  <c:v>2744.64</c:v>
                </c:pt>
                <c:pt idx="35">
                  <c:v>2751.34</c:v>
                </c:pt>
                <c:pt idx="36">
                  <c:v>2753.25</c:v>
                </c:pt>
                <c:pt idx="37">
                  <c:v>2754.69</c:v>
                </c:pt>
                <c:pt idx="38">
                  <c:v>2748.36</c:v>
                </c:pt>
                <c:pt idx="39">
                  <c:v>2749.8300000000017</c:v>
                </c:pt>
                <c:pt idx="40">
                  <c:v>2753.14</c:v>
                </c:pt>
                <c:pt idx="41">
                  <c:v>2756.23</c:v>
                </c:pt>
                <c:pt idx="42">
                  <c:v>2761.22</c:v>
                </c:pt>
                <c:pt idx="43">
                  <c:v>2763.62</c:v>
                </c:pt>
                <c:pt idx="44">
                  <c:v>2766.12</c:v>
                </c:pt>
                <c:pt idx="45">
                  <c:v>2756.6</c:v>
                </c:pt>
                <c:pt idx="46">
                  <c:v>2753.67</c:v>
                </c:pt>
                <c:pt idx="47">
                  <c:v>2750.68</c:v>
                </c:pt>
                <c:pt idx="48">
                  <c:v>2750.16</c:v>
                </c:pt>
                <c:pt idx="49">
                  <c:v>2753.24</c:v>
                </c:pt>
                <c:pt idx="50">
                  <c:v>2753.7799999999997</c:v>
                </c:pt>
                <c:pt idx="51">
                  <c:v>2758.3900000000012</c:v>
                </c:pt>
                <c:pt idx="52">
                  <c:v>2755.86</c:v>
                </c:pt>
                <c:pt idx="53">
                  <c:v>2746.65</c:v>
                </c:pt>
                <c:pt idx="54">
                  <c:v>2752.92</c:v>
                </c:pt>
                <c:pt idx="55">
                  <c:v>2749.56</c:v>
                </c:pt>
                <c:pt idx="56">
                  <c:v>2747.14</c:v>
                </c:pt>
                <c:pt idx="57">
                  <c:v>2748.09</c:v>
                </c:pt>
                <c:pt idx="58">
                  <c:v>2739.9500000000012</c:v>
                </c:pt>
                <c:pt idx="59">
                  <c:v>2746.4</c:v>
                </c:pt>
                <c:pt idx="60">
                  <c:v>2745.24</c:v>
                </c:pt>
                <c:pt idx="61">
                  <c:v>2749.32</c:v>
                </c:pt>
                <c:pt idx="62">
                  <c:v>2753.4700000000012</c:v>
                </c:pt>
                <c:pt idx="63">
                  <c:v>2753.32</c:v>
                </c:pt>
                <c:pt idx="64">
                  <c:v>2745.38</c:v>
                </c:pt>
                <c:pt idx="65">
                  <c:v>2746.4500000000012</c:v>
                </c:pt>
                <c:pt idx="66">
                  <c:v>2746.54</c:v>
                </c:pt>
                <c:pt idx="67">
                  <c:v>2748.21</c:v>
                </c:pt>
                <c:pt idx="68">
                  <c:v>2753.62</c:v>
                </c:pt>
                <c:pt idx="69">
                  <c:v>2752.44</c:v>
                </c:pt>
                <c:pt idx="70">
                  <c:v>2753.51</c:v>
                </c:pt>
                <c:pt idx="71">
                  <c:v>2750.55</c:v>
                </c:pt>
                <c:pt idx="72">
                  <c:v>2742.9100000000012</c:v>
                </c:pt>
                <c:pt idx="73">
                  <c:v>2750.22</c:v>
                </c:pt>
                <c:pt idx="74">
                  <c:v>2747.11</c:v>
                </c:pt>
                <c:pt idx="75">
                  <c:v>2739.66</c:v>
                </c:pt>
                <c:pt idx="76">
                  <c:v>2744.7599999999998</c:v>
                </c:pt>
                <c:pt idx="77">
                  <c:v>2749.4500000000012</c:v>
                </c:pt>
                <c:pt idx="78">
                  <c:v>2751.3700000000017</c:v>
                </c:pt>
                <c:pt idx="79">
                  <c:v>2750.77</c:v>
                </c:pt>
                <c:pt idx="80">
                  <c:v>2753.18</c:v>
                </c:pt>
                <c:pt idx="81">
                  <c:v>2749.24</c:v>
                </c:pt>
                <c:pt idx="82">
                  <c:v>2753.16</c:v>
                </c:pt>
                <c:pt idx="83">
                  <c:v>2751.01</c:v>
                </c:pt>
                <c:pt idx="84">
                  <c:v>2753.71</c:v>
                </c:pt>
                <c:pt idx="85">
                  <c:v>2758.3300000000017</c:v>
                </c:pt>
                <c:pt idx="86">
                  <c:v>2755.11</c:v>
                </c:pt>
                <c:pt idx="87">
                  <c:v>2756.3</c:v>
                </c:pt>
                <c:pt idx="88">
                  <c:v>2756.17</c:v>
                </c:pt>
                <c:pt idx="89">
                  <c:v>2759.04</c:v>
                </c:pt>
                <c:pt idx="90">
                  <c:v>2760.32</c:v>
                </c:pt>
                <c:pt idx="91">
                  <c:v>2760.4</c:v>
                </c:pt>
                <c:pt idx="92">
                  <c:v>2751.14</c:v>
                </c:pt>
                <c:pt idx="93">
                  <c:v>2754.3900000000012</c:v>
                </c:pt>
                <c:pt idx="94">
                  <c:v>2751</c:v>
                </c:pt>
                <c:pt idx="95">
                  <c:v>2757</c:v>
                </c:pt>
                <c:pt idx="96">
                  <c:v>2752.13</c:v>
                </c:pt>
                <c:pt idx="97">
                  <c:v>2747.08</c:v>
                </c:pt>
                <c:pt idx="98">
                  <c:v>2757.25</c:v>
                </c:pt>
                <c:pt idx="99">
                  <c:v>2755.2599999999998</c:v>
                </c:pt>
                <c:pt idx="100">
                  <c:v>2750.52</c:v>
                </c:pt>
                <c:pt idx="101">
                  <c:v>2748.3700000000017</c:v>
                </c:pt>
                <c:pt idx="102">
                  <c:v>2749.24</c:v>
                </c:pt>
                <c:pt idx="103">
                  <c:v>2755.55</c:v>
                </c:pt>
                <c:pt idx="104">
                  <c:v>2752.3500000000017</c:v>
                </c:pt>
                <c:pt idx="105">
                  <c:v>2758.6</c:v>
                </c:pt>
                <c:pt idx="106">
                  <c:v>2760.77</c:v>
                </c:pt>
                <c:pt idx="107">
                  <c:v>2758.9300000000012</c:v>
                </c:pt>
                <c:pt idx="108">
                  <c:v>2763.56</c:v>
                </c:pt>
                <c:pt idx="109">
                  <c:v>2754.48</c:v>
                </c:pt>
                <c:pt idx="110">
                  <c:v>2754.4100000000012</c:v>
                </c:pt>
                <c:pt idx="111">
                  <c:v>2757.52</c:v>
                </c:pt>
                <c:pt idx="112">
                  <c:v>2762.72</c:v>
                </c:pt>
                <c:pt idx="113">
                  <c:v>2758.73</c:v>
                </c:pt>
                <c:pt idx="114">
                  <c:v>2760.54</c:v>
                </c:pt>
                <c:pt idx="115">
                  <c:v>2750.9900000000002</c:v>
                </c:pt>
                <c:pt idx="116">
                  <c:v>2759.21</c:v>
                </c:pt>
                <c:pt idx="117">
                  <c:v>2761.55</c:v>
                </c:pt>
                <c:pt idx="118">
                  <c:v>2763.9700000000012</c:v>
                </c:pt>
                <c:pt idx="119">
                  <c:v>2756.03</c:v>
                </c:pt>
                <c:pt idx="120">
                  <c:v>2751.02</c:v>
                </c:pt>
                <c:pt idx="121">
                  <c:v>2751.86</c:v>
                </c:pt>
                <c:pt idx="122">
                  <c:v>2749.32</c:v>
                </c:pt>
                <c:pt idx="123">
                  <c:v>2748.44</c:v>
                </c:pt>
                <c:pt idx="124">
                  <c:v>2747.18</c:v>
                </c:pt>
                <c:pt idx="125">
                  <c:v>2750.36</c:v>
                </c:pt>
                <c:pt idx="126">
                  <c:v>2755.38</c:v>
                </c:pt>
                <c:pt idx="127">
                  <c:v>2759.54</c:v>
                </c:pt>
                <c:pt idx="128">
                  <c:v>2762.21</c:v>
                </c:pt>
                <c:pt idx="129">
                  <c:v>2763.04</c:v>
                </c:pt>
                <c:pt idx="130">
                  <c:v>2756.71</c:v>
                </c:pt>
                <c:pt idx="131">
                  <c:v>2744.15</c:v>
                </c:pt>
                <c:pt idx="132">
                  <c:v>2748.9</c:v>
                </c:pt>
                <c:pt idx="133">
                  <c:v>2743.3500000000017</c:v>
                </c:pt>
                <c:pt idx="134">
                  <c:v>2754.42</c:v>
                </c:pt>
                <c:pt idx="135">
                  <c:v>2758.08</c:v>
                </c:pt>
                <c:pt idx="136">
                  <c:v>2757.3300000000017</c:v>
                </c:pt>
                <c:pt idx="137">
                  <c:v>2750.9</c:v>
                </c:pt>
                <c:pt idx="138">
                  <c:v>2753.8100000000018</c:v>
                </c:pt>
                <c:pt idx="139">
                  <c:v>2754.7799999999997</c:v>
                </c:pt>
                <c:pt idx="140">
                  <c:v>2748.7599999999998</c:v>
                </c:pt>
                <c:pt idx="141">
                  <c:v>2747.8900000000012</c:v>
                </c:pt>
                <c:pt idx="142">
                  <c:v>2759.3300000000017</c:v>
                </c:pt>
                <c:pt idx="143">
                  <c:v>2762.02</c:v>
                </c:pt>
                <c:pt idx="144">
                  <c:v>2762.12</c:v>
                </c:pt>
                <c:pt idx="145">
                  <c:v>2763.13</c:v>
                </c:pt>
                <c:pt idx="146">
                  <c:v>2755.46</c:v>
                </c:pt>
                <c:pt idx="147">
                  <c:v>2768.3500000000017</c:v>
                </c:pt>
                <c:pt idx="148">
                  <c:v>2767.75</c:v>
                </c:pt>
                <c:pt idx="149">
                  <c:v>2758.57</c:v>
                </c:pt>
                <c:pt idx="150">
                  <c:v>2759.1</c:v>
                </c:pt>
                <c:pt idx="151">
                  <c:v>2755.13</c:v>
                </c:pt>
                <c:pt idx="152">
                  <c:v>2758.79</c:v>
                </c:pt>
                <c:pt idx="153">
                  <c:v>2757.77</c:v>
                </c:pt>
                <c:pt idx="154">
                  <c:v>2752.82</c:v>
                </c:pt>
                <c:pt idx="155">
                  <c:v>2744.8700000000017</c:v>
                </c:pt>
                <c:pt idx="156">
                  <c:v>2745.73</c:v>
                </c:pt>
                <c:pt idx="157">
                  <c:v>2745.22</c:v>
                </c:pt>
                <c:pt idx="158">
                  <c:v>2748.9500000000012</c:v>
                </c:pt>
                <c:pt idx="159">
                  <c:v>2752.29</c:v>
                </c:pt>
                <c:pt idx="160">
                  <c:v>2755.4700000000012</c:v>
                </c:pt>
                <c:pt idx="161">
                  <c:v>2746.53</c:v>
                </c:pt>
                <c:pt idx="162">
                  <c:v>2752.73</c:v>
                </c:pt>
                <c:pt idx="163">
                  <c:v>2753.63</c:v>
                </c:pt>
                <c:pt idx="164">
                  <c:v>2744.38</c:v>
                </c:pt>
                <c:pt idx="165">
                  <c:v>2748.12</c:v>
                </c:pt>
                <c:pt idx="166">
                  <c:v>2753.3500000000017</c:v>
                </c:pt>
                <c:pt idx="167">
                  <c:v>2751.48</c:v>
                </c:pt>
                <c:pt idx="168">
                  <c:v>2760.66</c:v>
                </c:pt>
                <c:pt idx="169">
                  <c:v>2759.2</c:v>
                </c:pt>
                <c:pt idx="170">
                  <c:v>2760.2799999999997</c:v>
                </c:pt>
                <c:pt idx="171">
                  <c:v>2753.3700000000017</c:v>
                </c:pt>
                <c:pt idx="172">
                  <c:v>2756.8100000000018</c:v>
                </c:pt>
                <c:pt idx="173">
                  <c:v>2760.52</c:v>
                </c:pt>
                <c:pt idx="174">
                  <c:v>2760.23</c:v>
                </c:pt>
                <c:pt idx="175">
                  <c:v>2764.74</c:v>
                </c:pt>
                <c:pt idx="176">
                  <c:v>2765.4</c:v>
                </c:pt>
                <c:pt idx="177">
                  <c:v>2767.16</c:v>
                </c:pt>
                <c:pt idx="178">
                  <c:v>2764.2599999999998</c:v>
                </c:pt>
                <c:pt idx="179">
                  <c:v>2764.8500000000017</c:v>
                </c:pt>
                <c:pt idx="180">
                  <c:v>2767.54</c:v>
                </c:pt>
                <c:pt idx="181">
                  <c:v>2765.71</c:v>
                </c:pt>
                <c:pt idx="182">
                  <c:v>2762.66</c:v>
                </c:pt>
                <c:pt idx="183">
                  <c:v>2761.23</c:v>
                </c:pt>
                <c:pt idx="184">
                  <c:v>2765.42</c:v>
                </c:pt>
                <c:pt idx="185">
                  <c:v>2762.56</c:v>
                </c:pt>
                <c:pt idx="186">
                  <c:v>2760.73</c:v>
                </c:pt>
                <c:pt idx="187">
                  <c:v>2755.57</c:v>
                </c:pt>
                <c:pt idx="188">
                  <c:v>2756.01</c:v>
                </c:pt>
                <c:pt idx="189">
                  <c:v>2753.54</c:v>
                </c:pt>
                <c:pt idx="190">
                  <c:v>2756.94</c:v>
                </c:pt>
                <c:pt idx="191">
                  <c:v>2757.56</c:v>
                </c:pt>
                <c:pt idx="192">
                  <c:v>2760.12</c:v>
                </c:pt>
                <c:pt idx="193">
                  <c:v>2755.46</c:v>
                </c:pt>
                <c:pt idx="194">
                  <c:v>2752.96</c:v>
                </c:pt>
                <c:pt idx="195">
                  <c:v>2757.4900000000002</c:v>
                </c:pt>
                <c:pt idx="196">
                  <c:v>2759.7799999999997</c:v>
                </c:pt>
                <c:pt idx="197">
                  <c:v>2760.18</c:v>
                </c:pt>
                <c:pt idx="198">
                  <c:v>2758.4100000000012</c:v>
                </c:pt>
                <c:pt idx="199">
                  <c:v>2754.64</c:v>
                </c:pt>
                <c:pt idx="200">
                  <c:v>2760.53</c:v>
                </c:pt>
                <c:pt idx="201">
                  <c:v>2763.46</c:v>
                </c:pt>
                <c:pt idx="202">
                  <c:v>2763.5</c:v>
                </c:pt>
                <c:pt idx="203">
                  <c:v>2768.86</c:v>
                </c:pt>
                <c:pt idx="204">
                  <c:v>2766.92</c:v>
                </c:pt>
                <c:pt idx="205">
                  <c:v>2765.5</c:v>
                </c:pt>
                <c:pt idx="206">
                  <c:v>2760.9700000000012</c:v>
                </c:pt>
                <c:pt idx="207">
                  <c:v>2762.06</c:v>
                </c:pt>
                <c:pt idx="208">
                  <c:v>2762.05</c:v>
                </c:pt>
                <c:pt idx="209">
                  <c:v>2757.3700000000017</c:v>
                </c:pt>
                <c:pt idx="210">
                  <c:v>2756.01</c:v>
                </c:pt>
                <c:pt idx="211">
                  <c:v>2758.96</c:v>
                </c:pt>
                <c:pt idx="212">
                  <c:v>2756.57</c:v>
                </c:pt>
                <c:pt idx="213">
                  <c:v>2752.29</c:v>
                </c:pt>
                <c:pt idx="214">
                  <c:v>2753.05</c:v>
                </c:pt>
                <c:pt idx="215">
                  <c:v>2757.59</c:v>
                </c:pt>
                <c:pt idx="216">
                  <c:v>2755.79</c:v>
                </c:pt>
                <c:pt idx="217">
                  <c:v>2756.61</c:v>
                </c:pt>
                <c:pt idx="218">
                  <c:v>2754.01</c:v>
                </c:pt>
                <c:pt idx="219">
                  <c:v>2758.34</c:v>
                </c:pt>
                <c:pt idx="220">
                  <c:v>2759.02</c:v>
                </c:pt>
                <c:pt idx="221">
                  <c:v>2752.09</c:v>
                </c:pt>
                <c:pt idx="222">
                  <c:v>2753.3700000000017</c:v>
                </c:pt>
                <c:pt idx="223">
                  <c:v>2761.32</c:v>
                </c:pt>
                <c:pt idx="224">
                  <c:v>2759.06</c:v>
                </c:pt>
                <c:pt idx="225">
                  <c:v>2761.27</c:v>
                </c:pt>
                <c:pt idx="226">
                  <c:v>2754.55</c:v>
                </c:pt>
                <c:pt idx="227">
                  <c:v>2753.48</c:v>
                </c:pt>
                <c:pt idx="228">
                  <c:v>2758.94</c:v>
                </c:pt>
                <c:pt idx="229">
                  <c:v>2752.7</c:v>
                </c:pt>
                <c:pt idx="230">
                  <c:v>2752.27</c:v>
                </c:pt>
                <c:pt idx="231">
                  <c:v>2749.3300000000017</c:v>
                </c:pt>
                <c:pt idx="232">
                  <c:v>2743.22</c:v>
                </c:pt>
                <c:pt idx="233">
                  <c:v>2752.7</c:v>
                </c:pt>
                <c:pt idx="234">
                  <c:v>2753.12</c:v>
                </c:pt>
                <c:pt idx="235">
                  <c:v>2746.08</c:v>
                </c:pt>
                <c:pt idx="236">
                  <c:v>2751.77</c:v>
                </c:pt>
                <c:pt idx="237">
                  <c:v>2755.74</c:v>
                </c:pt>
                <c:pt idx="238">
                  <c:v>2751.64</c:v>
                </c:pt>
                <c:pt idx="239">
                  <c:v>2754.08</c:v>
                </c:pt>
              </c:numCache>
            </c:numRef>
          </c:val>
          <c:smooth val="0"/>
        </c:ser>
        <c:ser>
          <c:idx val="31"/>
          <c:order val="31"/>
          <c:tx>
            <c:strRef>
              <c:f>demoa_auto_ranging_drive_IOPS_v!$K$34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demoa_auto_ranging_drive_IOPS_v!$L$34:$IW$34</c:f>
            </c:numRef>
          </c:val>
          <c:smooth val="0"/>
        </c:ser>
        <c:ser>
          <c:idx val="32"/>
          <c:order val="32"/>
          <c:tx>
            <c:strRef>
              <c:f>demoa_auto_ranging_drive_IOPS_v!$K$35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demoa_auto_ranging_drive_IOPS_v!$L$35:$IW$35</c:f>
            </c:numRef>
          </c:val>
          <c:smooth val="0"/>
        </c:ser>
        <c:ser>
          <c:idx val="33"/>
          <c:order val="33"/>
          <c:tx>
            <c:strRef>
              <c:f>demoa_auto_ranging_drive_IOPS_v!$K$36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demoa_auto_ranging_drive_IOPS_v!$L$36:$IW$36</c:f>
            </c:numRef>
          </c:val>
          <c:smooth val="0"/>
        </c:ser>
        <c:ser>
          <c:idx val="34"/>
          <c:order val="34"/>
          <c:tx>
            <c:strRef>
              <c:f>demoa_auto_ranging_drive_IOPS_v!$K$37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demoa_auto_ranging_drive_IOPS_v!$L$37:$IW$37</c:f>
            </c:numRef>
          </c:val>
          <c:smooth val="0"/>
        </c:ser>
        <c:ser>
          <c:idx val="35"/>
          <c:order val="35"/>
          <c:tx>
            <c:strRef>
              <c:f>demoa_auto_ranging_drive_IOPS_v!$K$38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demoa_auto_ranging_drive_IOPS_v!$L$38:$IW$38</c:f>
            </c:numRef>
          </c:val>
          <c:smooth val="0"/>
        </c:ser>
        <c:ser>
          <c:idx val="36"/>
          <c:order val="36"/>
          <c:tx>
            <c:strRef>
              <c:f>demoa_auto_ranging_drive_IOPS_v!$K$39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demoa_auto_ranging_drive_IOPS_v!$L$39:$IW$39</c:f>
            </c:numRef>
          </c:val>
          <c:smooth val="0"/>
        </c:ser>
        <c:ser>
          <c:idx val="37"/>
          <c:order val="37"/>
          <c:tx>
            <c:strRef>
              <c:f>demoa_auto_ranging_drive_IOPS_v!$K$40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demoa_auto_ranging_drive_IOPS_v!$L$40:$IW$40</c:f>
            </c:numRef>
          </c:val>
          <c:smooth val="0"/>
        </c:ser>
        <c:ser>
          <c:idx val="38"/>
          <c:order val="38"/>
          <c:tx>
            <c:strRef>
              <c:f>demoa_auto_ranging_drive_IOPS_v!$K$41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demoa_auto_ranging_drive_IOPS_v!$L$41:$IW$41</c:f>
            </c:numRef>
          </c:val>
          <c:smooth val="0"/>
        </c:ser>
        <c:ser>
          <c:idx val="39"/>
          <c:order val="39"/>
          <c:tx>
            <c:strRef>
              <c:f>demoa_auto_ranging_drive_IOPS_v!$K$42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demoa_auto_ranging_drive_IOPS_v!$L$42:$IW$42</c:f>
            </c:numRef>
          </c:val>
          <c:smooth val="0"/>
        </c:ser>
        <c:ser>
          <c:idx val="40"/>
          <c:order val="40"/>
          <c:tx>
            <c:strRef>
              <c:f>demoa_auto_ranging_drive_IOPS_v!$K$43</c:f>
              <c:strCache>
                <c:ptCount val="1"/>
                <c:pt idx="0">
                  <c:v>2.000_x_baseline</c:v>
                </c:pt>
              </c:strCache>
            </c:strRef>
          </c:tx>
          <c:marker>
            <c:symbol val="none"/>
          </c:marker>
          <c:val>
            <c:numRef>
              <c:f>demoa_auto_ranging_drive_IOPS_v!$L$43:$IW$43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161.38000000000011</c:v>
                </c:pt>
                <c:pt idx="4">
                  <c:v>306.17200000000008</c:v>
                </c:pt>
                <c:pt idx="5">
                  <c:v>484.58</c:v>
                </c:pt>
                <c:pt idx="6">
                  <c:v>645.86899999999957</c:v>
                </c:pt>
                <c:pt idx="7">
                  <c:v>825.45699999999943</c:v>
                </c:pt>
                <c:pt idx="8">
                  <c:v>992.3469999999993</c:v>
                </c:pt>
                <c:pt idx="9">
                  <c:v>1149.76</c:v>
                </c:pt>
                <c:pt idx="10">
                  <c:v>1304.81</c:v>
                </c:pt>
                <c:pt idx="11">
                  <c:v>1456.6</c:v>
                </c:pt>
                <c:pt idx="12">
                  <c:v>1602.42</c:v>
                </c:pt>
                <c:pt idx="13">
                  <c:v>1743.72</c:v>
                </c:pt>
                <c:pt idx="14">
                  <c:v>1884.81</c:v>
                </c:pt>
                <c:pt idx="15">
                  <c:v>2013.1399999999999</c:v>
                </c:pt>
                <c:pt idx="16">
                  <c:v>2136.14</c:v>
                </c:pt>
                <c:pt idx="17">
                  <c:v>2246.4899999999998</c:v>
                </c:pt>
                <c:pt idx="18">
                  <c:v>2344.98</c:v>
                </c:pt>
                <c:pt idx="19">
                  <c:v>2441.04</c:v>
                </c:pt>
                <c:pt idx="20">
                  <c:v>2526.0300000000002</c:v>
                </c:pt>
                <c:pt idx="21">
                  <c:v>2603.15</c:v>
                </c:pt>
                <c:pt idx="22">
                  <c:v>2668.34</c:v>
                </c:pt>
                <c:pt idx="23">
                  <c:v>2725.52</c:v>
                </c:pt>
                <c:pt idx="24">
                  <c:v>2771.25</c:v>
                </c:pt>
                <c:pt idx="25">
                  <c:v>2811.21</c:v>
                </c:pt>
                <c:pt idx="26">
                  <c:v>2836.4500000000012</c:v>
                </c:pt>
                <c:pt idx="27">
                  <c:v>2865.24</c:v>
                </c:pt>
                <c:pt idx="28">
                  <c:v>2886.8700000000017</c:v>
                </c:pt>
                <c:pt idx="29">
                  <c:v>2902.02</c:v>
                </c:pt>
                <c:pt idx="30">
                  <c:v>2917.9900000000002</c:v>
                </c:pt>
                <c:pt idx="31">
                  <c:v>2931.01</c:v>
                </c:pt>
                <c:pt idx="32">
                  <c:v>2941.4500000000012</c:v>
                </c:pt>
                <c:pt idx="33">
                  <c:v>2944.69</c:v>
                </c:pt>
                <c:pt idx="34">
                  <c:v>2951.22</c:v>
                </c:pt>
                <c:pt idx="35">
                  <c:v>2957.9700000000012</c:v>
                </c:pt>
                <c:pt idx="36">
                  <c:v>2962.08</c:v>
                </c:pt>
                <c:pt idx="37">
                  <c:v>2971.96</c:v>
                </c:pt>
                <c:pt idx="38">
                  <c:v>2977.8500000000017</c:v>
                </c:pt>
                <c:pt idx="39">
                  <c:v>2978.72</c:v>
                </c:pt>
                <c:pt idx="40">
                  <c:v>2977.9700000000012</c:v>
                </c:pt>
                <c:pt idx="41">
                  <c:v>2981.16</c:v>
                </c:pt>
                <c:pt idx="42">
                  <c:v>2979.11</c:v>
                </c:pt>
                <c:pt idx="43">
                  <c:v>2983.5</c:v>
                </c:pt>
                <c:pt idx="44">
                  <c:v>2983.3900000000012</c:v>
                </c:pt>
                <c:pt idx="45">
                  <c:v>2987.8900000000012</c:v>
                </c:pt>
                <c:pt idx="46">
                  <c:v>2987.46</c:v>
                </c:pt>
                <c:pt idx="47">
                  <c:v>2982.46</c:v>
                </c:pt>
                <c:pt idx="48">
                  <c:v>2983.27</c:v>
                </c:pt>
                <c:pt idx="49">
                  <c:v>2985.75</c:v>
                </c:pt>
                <c:pt idx="50">
                  <c:v>2989.25</c:v>
                </c:pt>
                <c:pt idx="51">
                  <c:v>2982.25</c:v>
                </c:pt>
                <c:pt idx="52">
                  <c:v>2978.96</c:v>
                </c:pt>
                <c:pt idx="53">
                  <c:v>2984.11</c:v>
                </c:pt>
                <c:pt idx="54">
                  <c:v>2982.21</c:v>
                </c:pt>
                <c:pt idx="55">
                  <c:v>2982.92</c:v>
                </c:pt>
                <c:pt idx="56">
                  <c:v>2982.2599999999998</c:v>
                </c:pt>
                <c:pt idx="57">
                  <c:v>2981.5</c:v>
                </c:pt>
                <c:pt idx="58">
                  <c:v>2983.11</c:v>
                </c:pt>
                <c:pt idx="59">
                  <c:v>2977.06</c:v>
                </c:pt>
                <c:pt idx="60">
                  <c:v>2983.04</c:v>
                </c:pt>
                <c:pt idx="61">
                  <c:v>2984.46</c:v>
                </c:pt>
                <c:pt idx="62">
                  <c:v>2990.15</c:v>
                </c:pt>
                <c:pt idx="63">
                  <c:v>2994.19</c:v>
                </c:pt>
                <c:pt idx="64">
                  <c:v>2997.16</c:v>
                </c:pt>
                <c:pt idx="65">
                  <c:v>2992.62</c:v>
                </c:pt>
                <c:pt idx="66">
                  <c:v>2989.72</c:v>
                </c:pt>
                <c:pt idx="67">
                  <c:v>2985.21</c:v>
                </c:pt>
                <c:pt idx="68">
                  <c:v>2977.58</c:v>
                </c:pt>
                <c:pt idx="69">
                  <c:v>2984.64</c:v>
                </c:pt>
                <c:pt idx="70">
                  <c:v>2983.01</c:v>
                </c:pt>
                <c:pt idx="71">
                  <c:v>2977.05</c:v>
                </c:pt>
                <c:pt idx="72">
                  <c:v>2982.27</c:v>
                </c:pt>
                <c:pt idx="73">
                  <c:v>2987.82</c:v>
                </c:pt>
                <c:pt idx="74">
                  <c:v>2987.2</c:v>
                </c:pt>
                <c:pt idx="75">
                  <c:v>2986.05</c:v>
                </c:pt>
                <c:pt idx="76">
                  <c:v>2981.9</c:v>
                </c:pt>
                <c:pt idx="77">
                  <c:v>2983.65</c:v>
                </c:pt>
                <c:pt idx="78">
                  <c:v>2982.6</c:v>
                </c:pt>
                <c:pt idx="79">
                  <c:v>2978.67</c:v>
                </c:pt>
                <c:pt idx="80">
                  <c:v>2978.52</c:v>
                </c:pt>
                <c:pt idx="81">
                  <c:v>2985.52</c:v>
                </c:pt>
                <c:pt idx="82">
                  <c:v>2991.13</c:v>
                </c:pt>
                <c:pt idx="83">
                  <c:v>2987.3700000000017</c:v>
                </c:pt>
                <c:pt idx="84">
                  <c:v>2990.62</c:v>
                </c:pt>
                <c:pt idx="85">
                  <c:v>2992.9900000000002</c:v>
                </c:pt>
                <c:pt idx="86">
                  <c:v>2993.44</c:v>
                </c:pt>
                <c:pt idx="87">
                  <c:v>2992.4100000000012</c:v>
                </c:pt>
                <c:pt idx="88">
                  <c:v>2996.3</c:v>
                </c:pt>
                <c:pt idx="89">
                  <c:v>2997.42</c:v>
                </c:pt>
                <c:pt idx="90">
                  <c:v>2992.27</c:v>
                </c:pt>
                <c:pt idx="91">
                  <c:v>2992.44</c:v>
                </c:pt>
                <c:pt idx="92">
                  <c:v>2993.62</c:v>
                </c:pt>
                <c:pt idx="93">
                  <c:v>2990.03</c:v>
                </c:pt>
                <c:pt idx="94">
                  <c:v>2990.52</c:v>
                </c:pt>
                <c:pt idx="95">
                  <c:v>2992.17</c:v>
                </c:pt>
                <c:pt idx="96">
                  <c:v>2994.02</c:v>
                </c:pt>
                <c:pt idx="97">
                  <c:v>2992.56</c:v>
                </c:pt>
                <c:pt idx="98">
                  <c:v>2992.9100000000012</c:v>
                </c:pt>
                <c:pt idx="99">
                  <c:v>2995.11</c:v>
                </c:pt>
                <c:pt idx="100">
                  <c:v>2992.3100000000018</c:v>
                </c:pt>
                <c:pt idx="101">
                  <c:v>2985.14</c:v>
                </c:pt>
                <c:pt idx="102">
                  <c:v>2982.8500000000017</c:v>
                </c:pt>
                <c:pt idx="103">
                  <c:v>2983.4</c:v>
                </c:pt>
                <c:pt idx="104">
                  <c:v>2987.13</c:v>
                </c:pt>
                <c:pt idx="105">
                  <c:v>2983.9300000000012</c:v>
                </c:pt>
                <c:pt idx="106">
                  <c:v>2978.86</c:v>
                </c:pt>
                <c:pt idx="107">
                  <c:v>2986.09</c:v>
                </c:pt>
                <c:pt idx="108">
                  <c:v>2991.51</c:v>
                </c:pt>
                <c:pt idx="109">
                  <c:v>2989.16</c:v>
                </c:pt>
                <c:pt idx="110">
                  <c:v>2984.74</c:v>
                </c:pt>
                <c:pt idx="111">
                  <c:v>2985.3700000000017</c:v>
                </c:pt>
                <c:pt idx="112">
                  <c:v>2984.3900000000012</c:v>
                </c:pt>
                <c:pt idx="113">
                  <c:v>2980.22</c:v>
                </c:pt>
                <c:pt idx="114">
                  <c:v>2982.9900000000002</c:v>
                </c:pt>
                <c:pt idx="115">
                  <c:v>2982.2</c:v>
                </c:pt>
                <c:pt idx="116">
                  <c:v>2977.62</c:v>
                </c:pt>
                <c:pt idx="117">
                  <c:v>2984.56</c:v>
                </c:pt>
                <c:pt idx="118">
                  <c:v>2986.51</c:v>
                </c:pt>
                <c:pt idx="119">
                  <c:v>2985.74</c:v>
                </c:pt>
                <c:pt idx="120">
                  <c:v>2981.92</c:v>
                </c:pt>
                <c:pt idx="121">
                  <c:v>2978.3500000000017</c:v>
                </c:pt>
                <c:pt idx="122">
                  <c:v>2977.9900000000002</c:v>
                </c:pt>
                <c:pt idx="123">
                  <c:v>2975.6</c:v>
                </c:pt>
                <c:pt idx="124">
                  <c:v>2971.63</c:v>
                </c:pt>
                <c:pt idx="125">
                  <c:v>2981.46</c:v>
                </c:pt>
                <c:pt idx="126">
                  <c:v>2989.64</c:v>
                </c:pt>
                <c:pt idx="127">
                  <c:v>2989.44</c:v>
                </c:pt>
                <c:pt idx="128">
                  <c:v>2988.9100000000012</c:v>
                </c:pt>
                <c:pt idx="129">
                  <c:v>2992.3</c:v>
                </c:pt>
                <c:pt idx="130">
                  <c:v>2986.42</c:v>
                </c:pt>
                <c:pt idx="131">
                  <c:v>2985.62</c:v>
                </c:pt>
                <c:pt idx="132">
                  <c:v>2982.8500000000017</c:v>
                </c:pt>
                <c:pt idx="133">
                  <c:v>2984.6</c:v>
                </c:pt>
                <c:pt idx="134">
                  <c:v>2985.5</c:v>
                </c:pt>
                <c:pt idx="135">
                  <c:v>2987.4</c:v>
                </c:pt>
                <c:pt idx="136">
                  <c:v>2987.65</c:v>
                </c:pt>
                <c:pt idx="137">
                  <c:v>2986.07</c:v>
                </c:pt>
                <c:pt idx="138">
                  <c:v>2982.65</c:v>
                </c:pt>
                <c:pt idx="139">
                  <c:v>2983.9100000000012</c:v>
                </c:pt>
                <c:pt idx="140">
                  <c:v>2986.55</c:v>
                </c:pt>
                <c:pt idx="141">
                  <c:v>2989.7599999999998</c:v>
                </c:pt>
                <c:pt idx="142">
                  <c:v>2993.21</c:v>
                </c:pt>
                <c:pt idx="143">
                  <c:v>2993.73</c:v>
                </c:pt>
                <c:pt idx="144">
                  <c:v>2988.36</c:v>
                </c:pt>
                <c:pt idx="145">
                  <c:v>2982.8300000000017</c:v>
                </c:pt>
                <c:pt idx="146">
                  <c:v>2981.04</c:v>
                </c:pt>
                <c:pt idx="147">
                  <c:v>2982.63</c:v>
                </c:pt>
                <c:pt idx="148">
                  <c:v>2985.54</c:v>
                </c:pt>
                <c:pt idx="149">
                  <c:v>2992.07</c:v>
                </c:pt>
                <c:pt idx="150">
                  <c:v>2985.62</c:v>
                </c:pt>
                <c:pt idx="151">
                  <c:v>2987.14</c:v>
                </c:pt>
                <c:pt idx="152">
                  <c:v>2983.38</c:v>
                </c:pt>
                <c:pt idx="153">
                  <c:v>2985.3100000000018</c:v>
                </c:pt>
                <c:pt idx="154">
                  <c:v>2984.68</c:v>
                </c:pt>
                <c:pt idx="155">
                  <c:v>2986.25</c:v>
                </c:pt>
                <c:pt idx="156">
                  <c:v>2984.62</c:v>
                </c:pt>
                <c:pt idx="157">
                  <c:v>2986.52</c:v>
                </c:pt>
                <c:pt idx="158">
                  <c:v>2979.4300000000012</c:v>
                </c:pt>
                <c:pt idx="159">
                  <c:v>2978.46</c:v>
                </c:pt>
                <c:pt idx="160">
                  <c:v>2984.8700000000017</c:v>
                </c:pt>
                <c:pt idx="161">
                  <c:v>2990.51</c:v>
                </c:pt>
                <c:pt idx="162">
                  <c:v>2984.48</c:v>
                </c:pt>
                <c:pt idx="163">
                  <c:v>2987.55</c:v>
                </c:pt>
                <c:pt idx="164">
                  <c:v>2980.9</c:v>
                </c:pt>
                <c:pt idx="165">
                  <c:v>2972.4500000000012</c:v>
                </c:pt>
                <c:pt idx="166">
                  <c:v>2975.2</c:v>
                </c:pt>
                <c:pt idx="167">
                  <c:v>2974.77</c:v>
                </c:pt>
                <c:pt idx="168">
                  <c:v>2983.75</c:v>
                </c:pt>
                <c:pt idx="169">
                  <c:v>2986.94</c:v>
                </c:pt>
                <c:pt idx="170">
                  <c:v>2984.42</c:v>
                </c:pt>
                <c:pt idx="171">
                  <c:v>2994.6</c:v>
                </c:pt>
                <c:pt idx="172">
                  <c:v>2992.24</c:v>
                </c:pt>
                <c:pt idx="173">
                  <c:v>2989.24</c:v>
                </c:pt>
                <c:pt idx="174">
                  <c:v>2996.9300000000012</c:v>
                </c:pt>
                <c:pt idx="175">
                  <c:v>3002.9500000000012</c:v>
                </c:pt>
                <c:pt idx="176">
                  <c:v>3000.44</c:v>
                </c:pt>
                <c:pt idx="177">
                  <c:v>3001.24</c:v>
                </c:pt>
                <c:pt idx="178">
                  <c:v>3001.3900000000012</c:v>
                </c:pt>
                <c:pt idx="179">
                  <c:v>3000.79</c:v>
                </c:pt>
                <c:pt idx="180">
                  <c:v>2991.7</c:v>
                </c:pt>
                <c:pt idx="181">
                  <c:v>2991.25</c:v>
                </c:pt>
                <c:pt idx="182">
                  <c:v>2999.6</c:v>
                </c:pt>
                <c:pt idx="183">
                  <c:v>3002.2599999999998</c:v>
                </c:pt>
                <c:pt idx="184">
                  <c:v>2993.3700000000017</c:v>
                </c:pt>
                <c:pt idx="185">
                  <c:v>2994.94</c:v>
                </c:pt>
                <c:pt idx="186">
                  <c:v>2995.5</c:v>
                </c:pt>
                <c:pt idx="187">
                  <c:v>2992.8300000000017</c:v>
                </c:pt>
                <c:pt idx="188">
                  <c:v>2988.3300000000017</c:v>
                </c:pt>
                <c:pt idx="189">
                  <c:v>2988.05</c:v>
                </c:pt>
                <c:pt idx="190">
                  <c:v>2985.9500000000012</c:v>
                </c:pt>
                <c:pt idx="191">
                  <c:v>2984.59</c:v>
                </c:pt>
                <c:pt idx="192">
                  <c:v>2987.04</c:v>
                </c:pt>
                <c:pt idx="193">
                  <c:v>2988.13</c:v>
                </c:pt>
                <c:pt idx="194">
                  <c:v>2990.72</c:v>
                </c:pt>
                <c:pt idx="195">
                  <c:v>2992.68</c:v>
                </c:pt>
                <c:pt idx="196">
                  <c:v>2985.62</c:v>
                </c:pt>
                <c:pt idx="197">
                  <c:v>2991.52</c:v>
                </c:pt>
                <c:pt idx="198">
                  <c:v>2989.14</c:v>
                </c:pt>
                <c:pt idx="199">
                  <c:v>2985.9500000000012</c:v>
                </c:pt>
                <c:pt idx="200">
                  <c:v>2990.55</c:v>
                </c:pt>
                <c:pt idx="201">
                  <c:v>2987.46</c:v>
                </c:pt>
                <c:pt idx="202">
                  <c:v>2980.11</c:v>
                </c:pt>
                <c:pt idx="203">
                  <c:v>2986.02</c:v>
                </c:pt>
                <c:pt idx="204">
                  <c:v>2988.58</c:v>
                </c:pt>
                <c:pt idx="205">
                  <c:v>2985.1</c:v>
                </c:pt>
                <c:pt idx="206">
                  <c:v>2981.53</c:v>
                </c:pt>
                <c:pt idx="207">
                  <c:v>2980.46</c:v>
                </c:pt>
                <c:pt idx="208">
                  <c:v>2980.21</c:v>
                </c:pt>
                <c:pt idx="209">
                  <c:v>2980.11</c:v>
                </c:pt>
                <c:pt idx="210">
                  <c:v>2980.84</c:v>
                </c:pt>
                <c:pt idx="211">
                  <c:v>2984.8100000000018</c:v>
                </c:pt>
                <c:pt idx="212">
                  <c:v>2981.5</c:v>
                </c:pt>
                <c:pt idx="213">
                  <c:v>2972.54</c:v>
                </c:pt>
                <c:pt idx="214">
                  <c:v>2972.8</c:v>
                </c:pt>
                <c:pt idx="215">
                  <c:v>2974.02</c:v>
                </c:pt>
                <c:pt idx="216">
                  <c:v>2974.64</c:v>
                </c:pt>
                <c:pt idx="217">
                  <c:v>2979.21</c:v>
                </c:pt>
                <c:pt idx="218">
                  <c:v>2976.4700000000012</c:v>
                </c:pt>
                <c:pt idx="219">
                  <c:v>2982.34</c:v>
                </c:pt>
                <c:pt idx="220">
                  <c:v>2983.15</c:v>
                </c:pt>
                <c:pt idx="221">
                  <c:v>2979.8</c:v>
                </c:pt>
                <c:pt idx="222">
                  <c:v>2978.7799999999997</c:v>
                </c:pt>
                <c:pt idx="223">
                  <c:v>2977.51</c:v>
                </c:pt>
                <c:pt idx="224">
                  <c:v>2980.86</c:v>
                </c:pt>
                <c:pt idx="225">
                  <c:v>2983.4900000000002</c:v>
                </c:pt>
                <c:pt idx="226">
                  <c:v>2988.9700000000012</c:v>
                </c:pt>
                <c:pt idx="227">
                  <c:v>2992.4100000000012</c:v>
                </c:pt>
                <c:pt idx="228">
                  <c:v>2997.3</c:v>
                </c:pt>
                <c:pt idx="229">
                  <c:v>2999.7799999999997</c:v>
                </c:pt>
                <c:pt idx="230">
                  <c:v>2994.74</c:v>
                </c:pt>
                <c:pt idx="231">
                  <c:v>2990.4</c:v>
                </c:pt>
                <c:pt idx="232">
                  <c:v>2995.11</c:v>
                </c:pt>
                <c:pt idx="233">
                  <c:v>2994.96</c:v>
                </c:pt>
                <c:pt idx="234">
                  <c:v>2995.73</c:v>
                </c:pt>
                <c:pt idx="235">
                  <c:v>3000.3900000000012</c:v>
                </c:pt>
                <c:pt idx="236">
                  <c:v>2999.77</c:v>
                </c:pt>
                <c:pt idx="237">
                  <c:v>2996.98</c:v>
                </c:pt>
                <c:pt idx="238">
                  <c:v>2990.64</c:v>
                </c:pt>
                <c:pt idx="239">
                  <c:v>2995.74</c:v>
                </c:pt>
              </c:numCache>
            </c:numRef>
          </c:val>
          <c:smooth val="0"/>
        </c:ser>
        <c:ser>
          <c:idx val="41"/>
          <c:order val="41"/>
          <c:tx>
            <c:strRef>
              <c:f>demoa_auto_ranging_drive_IOPS_v!$K$44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demoa_auto_ranging_drive_IOPS_v!$L$44:$IW$44</c:f>
            </c:numRef>
          </c:val>
          <c:smooth val="0"/>
        </c:ser>
        <c:ser>
          <c:idx val="42"/>
          <c:order val="42"/>
          <c:tx>
            <c:strRef>
              <c:f>demoa_auto_ranging_drive_IOPS_v!$K$45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demoa_auto_ranging_drive_IOPS_v!$L$45:$IW$45</c:f>
            </c:numRef>
          </c:val>
          <c:smooth val="0"/>
        </c:ser>
        <c:ser>
          <c:idx val="43"/>
          <c:order val="43"/>
          <c:tx>
            <c:strRef>
              <c:f>demoa_auto_ranging_drive_IOPS_v!$K$46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demoa_auto_ranging_drive_IOPS_v!$L$46:$IW$46</c:f>
            </c:numRef>
          </c:val>
          <c:smooth val="0"/>
        </c:ser>
        <c:ser>
          <c:idx val="44"/>
          <c:order val="44"/>
          <c:tx>
            <c:strRef>
              <c:f>demoa_auto_ranging_drive_IOPS_v!$K$47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demoa_auto_ranging_drive_IOPS_v!$L$47:$IW$47</c:f>
            </c:numRef>
          </c:val>
          <c:smooth val="0"/>
        </c:ser>
        <c:ser>
          <c:idx val="45"/>
          <c:order val="45"/>
          <c:tx>
            <c:strRef>
              <c:f>demoa_auto_ranging_drive_IOPS_v!$K$48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demoa_auto_ranging_drive_IOPS_v!$L$48:$IW$48</c:f>
            </c:numRef>
          </c:val>
          <c:smooth val="0"/>
        </c:ser>
        <c:ser>
          <c:idx val="46"/>
          <c:order val="46"/>
          <c:tx>
            <c:strRef>
              <c:f>demoa_auto_ranging_drive_IOPS_v!$K$49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demoa_auto_ranging_drive_IOPS_v!$L$49:$IW$49</c:f>
            </c:numRef>
          </c:val>
          <c:smooth val="0"/>
        </c:ser>
        <c:ser>
          <c:idx val="47"/>
          <c:order val="47"/>
          <c:tx>
            <c:strRef>
              <c:f>demoa_auto_ranging_drive_IOPS_v!$K$50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demoa_auto_ranging_drive_IOPS_v!$L$50:$IW$50</c:f>
            </c:numRef>
          </c:val>
          <c:smooth val="0"/>
        </c:ser>
        <c:ser>
          <c:idx val="48"/>
          <c:order val="48"/>
          <c:tx>
            <c:strRef>
              <c:f>demoa_auto_ranging_drive_IOPS_v!$K$51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demoa_auto_ranging_drive_IOPS_v!$L$51:$IW$51</c:f>
            </c:numRef>
          </c:val>
          <c:smooth val="0"/>
        </c:ser>
        <c:ser>
          <c:idx val="49"/>
          <c:order val="49"/>
          <c:tx>
            <c:strRef>
              <c:f>demoa_auto_ranging_drive_IOPS_v!$K$52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demoa_auto_ranging_drive_IOPS_v!$L$52:$IW$52</c:f>
            </c:numRef>
          </c:val>
          <c:smooth val="0"/>
        </c:ser>
        <c:ser>
          <c:idx val="50"/>
          <c:order val="50"/>
          <c:tx>
            <c:strRef>
              <c:f>demoa_auto_ranging_drive_IOPS_v!$K$53</c:f>
              <c:strCache>
                <c:ptCount val="1"/>
                <c:pt idx="0">
                  <c:v>2.500_x_baseline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demoa_auto_ranging_drive_IOPS_v!$L$53:$IW$53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123.405</c:v>
                </c:pt>
                <c:pt idx="4">
                  <c:v>254.07900000000001</c:v>
                </c:pt>
                <c:pt idx="5">
                  <c:v>389.78199999999958</c:v>
                </c:pt>
                <c:pt idx="6">
                  <c:v>510.81599999999975</c:v>
                </c:pt>
                <c:pt idx="7">
                  <c:v>643.1029999999995</c:v>
                </c:pt>
                <c:pt idx="8">
                  <c:v>783.923</c:v>
                </c:pt>
                <c:pt idx="9">
                  <c:v>908.75</c:v>
                </c:pt>
                <c:pt idx="10">
                  <c:v>1031.5999999999999</c:v>
                </c:pt>
                <c:pt idx="11">
                  <c:v>1154.56</c:v>
                </c:pt>
                <c:pt idx="12">
                  <c:v>1276.3399999999999</c:v>
                </c:pt>
                <c:pt idx="13">
                  <c:v>1397.1899999999998</c:v>
                </c:pt>
                <c:pt idx="14">
                  <c:v>1515.53</c:v>
                </c:pt>
                <c:pt idx="15">
                  <c:v>1632.24</c:v>
                </c:pt>
                <c:pt idx="16">
                  <c:v>1745.6399999999999</c:v>
                </c:pt>
                <c:pt idx="17">
                  <c:v>1857.86</c:v>
                </c:pt>
                <c:pt idx="18">
                  <c:v>1966.52</c:v>
                </c:pt>
                <c:pt idx="19">
                  <c:v>2072.27</c:v>
                </c:pt>
                <c:pt idx="20">
                  <c:v>2173.2599999999998</c:v>
                </c:pt>
                <c:pt idx="21">
                  <c:v>2271.23</c:v>
                </c:pt>
                <c:pt idx="22">
                  <c:v>2366.48</c:v>
                </c:pt>
                <c:pt idx="23">
                  <c:v>2454.5500000000002</c:v>
                </c:pt>
                <c:pt idx="24">
                  <c:v>2539.77</c:v>
                </c:pt>
                <c:pt idx="25">
                  <c:v>2619.06</c:v>
                </c:pt>
                <c:pt idx="26">
                  <c:v>2694.84</c:v>
                </c:pt>
                <c:pt idx="27">
                  <c:v>2764.38</c:v>
                </c:pt>
                <c:pt idx="28">
                  <c:v>2826.75</c:v>
                </c:pt>
                <c:pt idx="29">
                  <c:v>2883.38</c:v>
                </c:pt>
                <c:pt idx="30">
                  <c:v>2937.98</c:v>
                </c:pt>
                <c:pt idx="31">
                  <c:v>2987.3</c:v>
                </c:pt>
                <c:pt idx="32">
                  <c:v>3028.9900000000002</c:v>
                </c:pt>
                <c:pt idx="33">
                  <c:v>3066.16</c:v>
                </c:pt>
                <c:pt idx="34">
                  <c:v>3100.04</c:v>
                </c:pt>
                <c:pt idx="35">
                  <c:v>3129.53</c:v>
                </c:pt>
                <c:pt idx="36">
                  <c:v>3154.8100000000018</c:v>
                </c:pt>
                <c:pt idx="37">
                  <c:v>3177.25</c:v>
                </c:pt>
                <c:pt idx="38">
                  <c:v>3196.9500000000012</c:v>
                </c:pt>
                <c:pt idx="39">
                  <c:v>3217.4500000000012</c:v>
                </c:pt>
                <c:pt idx="40">
                  <c:v>3236.65</c:v>
                </c:pt>
                <c:pt idx="41">
                  <c:v>3251.19</c:v>
                </c:pt>
                <c:pt idx="42">
                  <c:v>3261.16</c:v>
                </c:pt>
                <c:pt idx="43">
                  <c:v>3268.8900000000012</c:v>
                </c:pt>
                <c:pt idx="44">
                  <c:v>3278.84</c:v>
                </c:pt>
                <c:pt idx="45">
                  <c:v>3281.59</c:v>
                </c:pt>
                <c:pt idx="46">
                  <c:v>3283.05</c:v>
                </c:pt>
                <c:pt idx="47">
                  <c:v>3284.92</c:v>
                </c:pt>
                <c:pt idx="48">
                  <c:v>3289.82</c:v>
                </c:pt>
                <c:pt idx="49">
                  <c:v>3288.4</c:v>
                </c:pt>
                <c:pt idx="50">
                  <c:v>3291.19</c:v>
                </c:pt>
                <c:pt idx="51">
                  <c:v>3286.7799999999997</c:v>
                </c:pt>
                <c:pt idx="52">
                  <c:v>3293.27</c:v>
                </c:pt>
                <c:pt idx="53">
                  <c:v>3294.18</c:v>
                </c:pt>
                <c:pt idx="54">
                  <c:v>3296.23</c:v>
                </c:pt>
                <c:pt idx="55">
                  <c:v>3298.71</c:v>
                </c:pt>
                <c:pt idx="56">
                  <c:v>3292.2</c:v>
                </c:pt>
                <c:pt idx="57">
                  <c:v>3291.6</c:v>
                </c:pt>
                <c:pt idx="58">
                  <c:v>3271.63</c:v>
                </c:pt>
                <c:pt idx="59">
                  <c:v>3279.58</c:v>
                </c:pt>
                <c:pt idx="60">
                  <c:v>3279.71</c:v>
                </c:pt>
                <c:pt idx="61">
                  <c:v>3282.06</c:v>
                </c:pt>
                <c:pt idx="62">
                  <c:v>3287.9</c:v>
                </c:pt>
                <c:pt idx="63">
                  <c:v>3289.3300000000017</c:v>
                </c:pt>
                <c:pt idx="64">
                  <c:v>3274.3300000000017</c:v>
                </c:pt>
                <c:pt idx="65">
                  <c:v>3267.15</c:v>
                </c:pt>
                <c:pt idx="66">
                  <c:v>3260.69</c:v>
                </c:pt>
                <c:pt idx="67">
                  <c:v>3271.22</c:v>
                </c:pt>
                <c:pt idx="68">
                  <c:v>3275.6</c:v>
                </c:pt>
                <c:pt idx="69">
                  <c:v>3272.4700000000012</c:v>
                </c:pt>
                <c:pt idx="70">
                  <c:v>3278.07</c:v>
                </c:pt>
                <c:pt idx="71">
                  <c:v>3278.94</c:v>
                </c:pt>
                <c:pt idx="72">
                  <c:v>3287.5</c:v>
                </c:pt>
                <c:pt idx="73">
                  <c:v>3292.44</c:v>
                </c:pt>
                <c:pt idx="74">
                  <c:v>3291.19</c:v>
                </c:pt>
                <c:pt idx="75">
                  <c:v>3289.54</c:v>
                </c:pt>
                <c:pt idx="76">
                  <c:v>3289.72</c:v>
                </c:pt>
                <c:pt idx="77">
                  <c:v>3290.92</c:v>
                </c:pt>
                <c:pt idx="78">
                  <c:v>3292.71</c:v>
                </c:pt>
                <c:pt idx="79">
                  <c:v>3296.2799999999997</c:v>
                </c:pt>
                <c:pt idx="80">
                  <c:v>3297.14</c:v>
                </c:pt>
                <c:pt idx="81">
                  <c:v>3290.52</c:v>
                </c:pt>
                <c:pt idx="82">
                  <c:v>3290.96</c:v>
                </c:pt>
                <c:pt idx="83">
                  <c:v>3287.44</c:v>
                </c:pt>
                <c:pt idx="84">
                  <c:v>3272.25</c:v>
                </c:pt>
                <c:pt idx="85">
                  <c:v>3271.63</c:v>
                </c:pt>
                <c:pt idx="86">
                  <c:v>3274.07</c:v>
                </c:pt>
                <c:pt idx="87">
                  <c:v>3282.8700000000017</c:v>
                </c:pt>
                <c:pt idx="88">
                  <c:v>3283.38</c:v>
                </c:pt>
                <c:pt idx="89">
                  <c:v>3285.6</c:v>
                </c:pt>
                <c:pt idx="90">
                  <c:v>3293.9700000000012</c:v>
                </c:pt>
                <c:pt idx="91">
                  <c:v>3295.1</c:v>
                </c:pt>
                <c:pt idx="92">
                  <c:v>3298.13</c:v>
                </c:pt>
                <c:pt idx="93">
                  <c:v>3305.07</c:v>
                </c:pt>
                <c:pt idx="94">
                  <c:v>3302.46</c:v>
                </c:pt>
                <c:pt idx="95">
                  <c:v>3288.94</c:v>
                </c:pt>
                <c:pt idx="96">
                  <c:v>3281.51</c:v>
                </c:pt>
                <c:pt idx="97">
                  <c:v>3281.51</c:v>
                </c:pt>
                <c:pt idx="98">
                  <c:v>3288.18</c:v>
                </c:pt>
                <c:pt idx="99">
                  <c:v>3296.3500000000017</c:v>
                </c:pt>
                <c:pt idx="100">
                  <c:v>3297.2</c:v>
                </c:pt>
                <c:pt idx="101">
                  <c:v>3298.42</c:v>
                </c:pt>
                <c:pt idx="102">
                  <c:v>3272.04</c:v>
                </c:pt>
                <c:pt idx="103">
                  <c:v>3275.24</c:v>
                </c:pt>
                <c:pt idx="104">
                  <c:v>3283.55</c:v>
                </c:pt>
                <c:pt idx="105">
                  <c:v>3286.4</c:v>
                </c:pt>
                <c:pt idx="106">
                  <c:v>3277.8300000000017</c:v>
                </c:pt>
                <c:pt idx="107">
                  <c:v>3286.4300000000012</c:v>
                </c:pt>
                <c:pt idx="108">
                  <c:v>3289.79</c:v>
                </c:pt>
                <c:pt idx="109">
                  <c:v>3286.9300000000012</c:v>
                </c:pt>
                <c:pt idx="110">
                  <c:v>3285.3</c:v>
                </c:pt>
                <c:pt idx="111">
                  <c:v>3294.4300000000012</c:v>
                </c:pt>
                <c:pt idx="112">
                  <c:v>3294.64</c:v>
                </c:pt>
                <c:pt idx="113">
                  <c:v>3289.3500000000017</c:v>
                </c:pt>
                <c:pt idx="114">
                  <c:v>3289.8500000000017</c:v>
                </c:pt>
                <c:pt idx="115">
                  <c:v>3293.34</c:v>
                </c:pt>
                <c:pt idx="116">
                  <c:v>3293.68</c:v>
                </c:pt>
                <c:pt idx="117">
                  <c:v>3298.8300000000017</c:v>
                </c:pt>
                <c:pt idx="118">
                  <c:v>3289.51</c:v>
                </c:pt>
                <c:pt idx="119">
                  <c:v>3293.19</c:v>
                </c:pt>
                <c:pt idx="120">
                  <c:v>3301.8900000000012</c:v>
                </c:pt>
                <c:pt idx="121">
                  <c:v>3286.01</c:v>
                </c:pt>
                <c:pt idx="122">
                  <c:v>3278.8100000000018</c:v>
                </c:pt>
                <c:pt idx="123">
                  <c:v>3283.56</c:v>
                </c:pt>
                <c:pt idx="124">
                  <c:v>3290.61</c:v>
                </c:pt>
                <c:pt idx="125">
                  <c:v>3291.07</c:v>
                </c:pt>
                <c:pt idx="126">
                  <c:v>3299.98</c:v>
                </c:pt>
                <c:pt idx="127">
                  <c:v>3297.4100000000012</c:v>
                </c:pt>
                <c:pt idx="128">
                  <c:v>3296.3</c:v>
                </c:pt>
                <c:pt idx="129">
                  <c:v>3296.7</c:v>
                </c:pt>
                <c:pt idx="130">
                  <c:v>3259.3100000000018</c:v>
                </c:pt>
                <c:pt idx="131">
                  <c:v>3260.98</c:v>
                </c:pt>
                <c:pt idx="132">
                  <c:v>3263.72</c:v>
                </c:pt>
                <c:pt idx="133">
                  <c:v>3269.44</c:v>
                </c:pt>
                <c:pt idx="134">
                  <c:v>3273.06</c:v>
                </c:pt>
                <c:pt idx="135">
                  <c:v>3276.19</c:v>
                </c:pt>
                <c:pt idx="136">
                  <c:v>3275.01</c:v>
                </c:pt>
                <c:pt idx="137">
                  <c:v>3278.72</c:v>
                </c:pt>
                <c:pt idx="138">
                  <c:v>3278.72</c:v>
                </c:pt>
                <c:pt idx="139">
                  <c:v>3282.88</c:v>
                </c:pt>
                <c:pt idx="140">
                  <c:v>3288.16</c:v>
                </c:pt>
                <c:pt idx="141">
                  <c:v>3290.6</c:v>
                </c:pt>
                <c:pt idx="142">
                  <c:v>3277.2</c:v>
                </c:pt>
                <c:pt idx="143">
                  <c:v>3282.4500000000012</c:v>
                </c:pt>
                <c:pt idx="144">
                  <c:v>3293.7799999999997</c:v>
                </c:pt>
                <c:pt idx="145">
                  <c:v>3299.9100000000012</c:v>
                </c:pt>
                <c:pt idx="146">
                  <c:v>3285.34</c:v>
                </c:pt>
                <c:pt idx="147">
                  <c:v>3287.07</c:v>
                </c:pt>
                <c:pt idx="148">
                  <c:v>3294.44</c:v>
                </c:pt>
                <c:pt idx="149">
                  <c:v>3287.56</c:v>
                </c:pt>
                <c:pt idx="150">
                  <c:v>3289.4900000000002</c:v>
                </c:pt>
                <c:pt idx="151">
                  <c:v>3292.88</c:v>
                </c:pt>
                <c:pt idx="152">
                  <c:v>3293.72</c:v>
                </c:pt>
                <c:pt idx="153">
                  <c:v>3299.82</c:v>
                </c:pt>
                <c:pt idx="154">
                  <c:v>3281.9100000000012</c:v>
                </c:pt>
                <c:pt idx="155">
                  <c:v>3288.4300000000012</c:v>
                </c:pt>
                <c:pt idx="156">
                  <c:v>3293.48</c:v>
                </c:pt>
                <c:pt idx="157">
                  <c:v>3292.84</c:v>
                </c:pt>
                <c:pt idx="158">
                  <c:v>3291.4700000000012</c:v>
                </c:pt>
                <c:pt idx="159">
                  <c:v>3296.68</c:v>
                </c:pt>
                <c:pt idx="160">
                  <c:v>3300.44</c:v>
                </c:pt>
                <c:pt idx="161">
                  <c:v>3299.73</c:v>
                </c:pt>
                <c:pt idx="162">
                  <c:v>3299.8300000000017</c:v>
                </c:pt>
                <c:pt idx="163">
                  <c:v>3298.9700000000012</c:v>
                </c:pt>
                <c:pt idx="164">
                  <c:v>3301.4900000000002</c:v>
                </c:pt>
                <c:pt idx="165">
                  <c:v>3281.7599999999998</c:v>
                </c:pt>
                <c:pt idx="166">
                  <c:v>3277.4100000000012</c:v>
                </c:pt>
                <c:pt idx="167">
                  <c:v>3280.9</c:v>
                </c:pt>
                <c:pt idx="168">
                  <c:v>3287.48</c:v>
                </c:pt>
                <c:pt idx="169">
                  <c:v>3292.05</c:v>
                </c:pt>
                <c:pt idx="170">
                  <c:v>3294.02</c:v>
                </c:pt>
                <c:pt idx="171">
                  <c:v>3292.71</c:v>
                </c:pt>
                <c:pt idx="172">
                  <c:v>3294.38</c:v>
                </c:pt>
                <c:pt idx="173">
                  <c:v>3289.64</c:v>
                </c:pt>
                <c:pt idx="174">
                  <c:v>3288.13</c:v>
                </c:pt>
                <c:pt idx="175">
                  <c:v>3285.94</c:v>
                </c:pt>
                <c:pt idx="176">
                  <c:v>3286.4100000000012</c:v>
                </c:pt>
                <c:pt idx="177">
                  <c:v>3279.8300000000017</c:v>
                </c:pt>
                <c:pt idx="178">
                  <c:v>3279.7799999999997</c:v>
                </c:pt>
                <c:pt idx="179">
                  <c:v>3286.92</c:v>
                </c:pt>
                <c:pt idx="180">
                  <c:v>3288.53</c:v>
                </c:pt>
                <c:pt idx="181">
                  <c:v>3285.4100000000012</c:v>
                </c:pt>
                <c:pt idx="182">
                  <c:v>3291.54</c:v>
                </c:pt>
                <c:pt idx="183">
                  <c:v>3297.64</c:v>
                </c:pt>
                <c:pt idx="184">
                  <c:v>3296.6</c:v>
                </c:pt>
                <c:pt idx="185">
                  <c:v>3300.3300000000017</c:v>
                </c:pt>
                <c:pt idx="186">
                  <c:v>3296.9900000000002</c:v>
                </c:pt>
                <c:pt idx="187">
                  <c:v>3292.57</c:v>
                </c:pt>
                <c:pt idx="188">
                  <c:v>3287.8</c:v>
                </c:pt>
                <c:pt idx="189">
                  <c:v>3293.38</c:v>
                </c:pt>
                <c:pt idx="190">
                  <c:v>3292.3</c:v>
                </c:pt>
                <c:pt idx="191">
                  <c:v>3289.09</c:v>
                </c:pt>
                <c:pt idx="192">
                  <c:v>3287.9500000000012</c:v>
                </c:pt>
                <c:pt idx="193">
                  <c:v>3292.03</c:v>
                </c:pt>
                <c:pt idx="194">
                  <c:v>3295.36</c:v>
                </c:pt>
                <c:pt idx="195">
                  <c:v>3281.79</c:v>
                </c:pt>
                <c:pt idx="196">
                  <c:v>3288.4900000000002</c:v>
                </c:pt>
                <c:pt idx="197">
                  <c:v>3292.3</c:v>
                </c:pt>
                <c:pt idx="198">
                  <c:v>3297.94</c:v>
                </c:pt>
                <c:pt idx="199">
                  <c:v>3297.07</c:v>
                </c:pt>
                <c:pt idx="200">
                  <c:v>3302.3900000000012</c:v>
                </c:pt>
                <c:pt idx="201">
                  <c:v>3304.15</c:v>
                </c:pt>
                <c:pt idx="202">
                  <c:v>3304.15</c:v>
                </c:pt>
                <c:pt idx="203">
                  <c:v>3296.15</c:v>
                </c:pt>
                <c:pt idx="204">
                  <c:v>3298.2799999999997</c:v>
                </c:pt>
                <c:pt idx="205">
                  <c:v>3277.96</c:v>
                </c:pt>
                <c:pt idx="206">
                  <c:v>3277.46</c:v>
                </c:pt>
                <c:pt idx="207">
                  <c:v>3280.2799999999997</c:v>
                </c:pt>
                <c:pt idx="208">
                  <c:v>3281.8</c:v>
                </c:pt>
                <c:pt idx="209">
                  <c:v>3280.6</c:v>
                </c:pt>
                <c:pt idx="210">
                  <c:v>3280.64</c:v>
                </c:pt>
                <c:pt idx="211">
                  <c:v>3277.86</c:v>
                </c:pt>
                <c:pt idx="212">
                  <c:v>3278.94</c:v>
                </c:pt>
                <c:pt idx="213">
                  <c:v>3282.22</c:v>
                </c:pt>
                <c:pt idx="214">
                  <c:v>3289.32</c:v>
                </c:pt>
                <c:pt idx="215">
                  <c:v>3290.3100000000018</c:v>
                </c:pt>
                <c:pt idx="216">
                  <c:v>3296.3100000000018</c:v>
                </c:pt>
                <c:pt idx="217">
                  <c:v>3299.8700000000017</c:v>
                </c:pt>
                <c:pt idx="218">
                  <c:v>3302.07</c:v>
                </c:pt>
                <c:pt idx="219">
                  <c:v>3304.25</c:v>
                </c:pt>
                <c:pt idx="220">
                  <c:v>3306.59</c:v>
                </c:pt>
                <c:pt idx="221">
                  <c:v>3299.67</c:v>
                </c:pt>
                <c:pt idx="222">
                  <c:v>3298.61</c:v>
                </c:pt>
                <c:pt idx="223">
                  <c:v>3300.11</c:v>
                </c:pt>
                <c:pt idx="224">
                  <c:v>3297.07</c:v>
                </c:pt>
                <c:pt idx="225">
                  <c:v>3300.77</c:v>
                </c:pt>
                <c:pt idx="226">
                  <c:v>3299.72</c:v>
                </c:pt>
                <c:pt idx="227">
                  <c:v>3291.07</c:v>
                </c:pt>
                <c:pt idx="228">
                  <c:v>3296.36</c:v>
                </c:pt>
                <c:pt idx="229">
                  <c:v>3291</c:v>
                </c:pt>
                <c:pt idx="230">
                  <c:v>3295.06</c:v>
                </c:pt>
                <c:pt idx="231">
                  <c:v>3295.8300000000017</c:v>
                </c:pt>
                <c:pt idx="232">
                  <c:v>3300.4700000000012</c:v>
                </c:pt>
                <c:pt idx="233">
                  <c:v>3299.8100000000018</c:v>
                </c:pt>
                <c:pt idx="234">
                  <c:v>3305.08</c:v>
                </c:pt>
                <c:pt idx="235">
                  <c:v>3286.29</c:v>
                </c:pt>
                <c:pt idx="236">
                  <c:v>3292.9</c:v>
                </c:pt>
                <c:pt idx="237">
                  <c:v>3283.38</c:v>
                </c:pt>
                <c:pt idx="238">
                  <c:v>3289.3</c:v>
                </c:pt>
                <c:pt idx="239">
                  <c:v>3291.8100000000018</c:v>
                </c:pt>
              </c:numCache>
            </c:numRef>
          </c:val>
          <c:smooth val="0"/>
        </c:ser>
        <c:ser>
          <c:idx val="51"/>
          <c:order val="51"/>
          <c:tx>
            <c:strRef>
              <c:f>demoa_auto_ranging_drive_IOPS_v!$K$54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demoa_auto_ranging_drive_IOPS_v!$L$54:$IW$54</c:f>
            </c:numRef>
          </c:val>
          <c:smooth val="0"/>
        </c:ser>
        <c:ser>
          <c:idx val="52"/>
          <c:order val="52"/>
          <c:tx>
            <c:strRef>
              <c:f>demoa_auto_ranging_drive_IOPS_v!$K$55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demoa_auto_ranging_drive_IOPS_v!$L$55:$IW$55</c:f>
            </c:numRef>
          </c:val>
          <c:smooth val="0"/>
        </c:ser>
        <c:ser>
          <c:idx val="53"/>
          <c:order val="53"/>
          <c:tx>
            <c:strRef>
              <c:f>demoa_auto_ranging_drive_IOPS_v!$K$56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demoa_auto_ranging_drive_IOPS_v!$L$56:$IW$56</c:f>
            </c:numRef>
          </c:val>
          <c:smooth val="0"/>
        </c:ser>
        <c:ser>
          <c:idx val="54"/>
          <c:order val="54"/>
          <c:tx>
            <c:strRef>
              <c:f>demoa_auto_ranging_drive_IOPS_v!$K$57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demoa_auto_ranging_drive_IOPS_v!$L$57:$IW$57</c:f>
            </c:numRef>
          </c:val>
          <c:smooth val="0"/>
        </c:ser>
        <c:ser>
          <c:idx val="55"/>
          <c:order val="55"/>
          <c:tx>
            <c:strRef>
              <c:f>demoa_auto_ranging_drive_IOPS_v!$K$58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demoa_auto_ranging_drive_IOPS_v!$L$58:$IW$58</c:f>
            </c:numRef>
          </c:val>
          <c:smooth val="0"/>
        </c:ser>
        <c:ser>
          <c:idx val="56"/>
          <c:order val="56"/>
          <c:tx>
            <c:strRef>
              <c:f>demoa_auto_ranging_drive_IOPS_v!$K$59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demoa_auto_ranging_drive_IOPS_v!$L$59:$IW$59</c:f>
            </c:numRef>
          </c:val>
          <c:smooth val="0"/>
        </c:ser>
        <c:ser>
          <c:idx val="57"/>
          <c:order val="57"/>
          <c:tx>
            <c:strRef>
              <c:f>demoa_auto_ranging_drive_IOPS_v!$K$60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demoa_auto_ranging_drive_IOPS_v!$L$60:$IW$60</c:f>
            </c:numRef>
          </c:val>
          <c:smooth val="0"/>
        </c:ser>
        <c:ser>
          <c:idx val="58"/>
          <c:order val="58"/>
          <c:tx>
            <c:strRef>
              <c:f>demoa_auto_ranging_drive_IOPS_v!$K$61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demoa_auto_ranging_drive_IOPS_v!$L$61:$IW$61</c:f>
            </c:numRef>
          </c:val>
          <c:smooth val="0"/>
        </c:ser>
        <c:ser>
          <c:idx val="59"/>
          <c:order val="59"/>
          <c:tx>
            <c:strRef>
              <c:f>demoa_auto_ranging_drive_IOPS_v!$K$62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demoa_auto_ranging_drive_IOPS_v!$L$62:$IW$62</c:f>
            </c:numRef>
          </c:val>
          <c:smooth val="0"/>
        </c:ser>
        <c:ser>
          <c:idx val="60"/>
          <c:order val="60"/>
          <c:tx>
            <c:strRef>
              <c:f>demoa_auto_ranging_drive_IOPS_v!$K$63</c:f>
              <c:strCache>
                <c:ptCount val="1"/>
                <c:pt idx="0">
                  <c:v>3.000_x_baseline</c:v>
                </c:pt>
              </c:strCache>
            </c:strRef>
          </c:tx>
          <c:marker>
            <c:symbol val="none"/>
          </c:marker>
          <c:val>
            <c:numRef>
              <c:f>demoa_auto_ranging_drive_IOPS_v!$L$63:$IW$63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99.052099999999982</c:v>
                </c:pt>
                <c:pt idx="4">
                  <c:v>203.52</c:v>
                </c:pt>
                <c:pt idx="5">
                  <c:v>299.18799999999999</c:v>
                </c:pt>
                <c:pt idx="6">
                  <c:v>400.53</c:v>
                </c:pt>
                <c:pt idx="7">
                  <c:v>494.73499999999979</c:v>
                </c:pt>
                <c:pt idx="8">
                  <c:v>590.89699999999959</c:v>
                </c:pt>
                <c:pt idx="9">
                  <c:v>687.45499999999959</c:v>
                </c:pt>
                <c:pt idx="10">
                  <c:v>783.67100000000005</c:v>
                </c:pt>
                <c:pt idx="11">
                  <c:v>880.23099999999999</c:v>
                </c:pt>
                <c:pt idx="12">
                  <c:v>976.20299999999997</c:v>
                </c:pt>
                <c:pt idx="13">
                  <c:v>1072.1799999999998</c:v>
                </c:pt>
                <c:pt idx="14">
                  <c:v>1166.8699999999999</c:v>
                </c:pt>
                <c:pt idx="15">
                  <c:v>1261.7</c:v>
                </c:pt>
                <c:pt idx="16">
                  <c:v>1355.99</c:v>
                </c:pt>
                <c:pt idx="17">
                  <c:v>1449.2</c:v>
                </c:pt>
                <c:pt idx="18">
                  <c:v>1542.07</c:v>
                </c:pt>
                <c:pt idx="19">
                  <c:v>1634.27</c:v>
                </c:pt>
                <c:pt idx="20">
                  <c:v>1724.59</c:v>
                </c:pt>
                <c:pt idx="21">
                  <c:v>1814.37</c:v>
                </c:pt>
                <c:pt idx="22">
                  <c:v>1902.1399999999999</c:v>
                </c:pt>
                <c:pt idx="23">
                  <c:v>1988.08</c:v>
                </c:pt>
                <c:pt idx="24">
                  <c:v>2073.29</c:v>
                </c:pt>
                <c:pt idx="25">
                  <c:v>2155.52</c:v>
                </c:pt>
                <c:pt idx="26">
                  <c:v>2237.7599999999998</c:v>
                </c:pt>
                <c:pt idx="27">
                  <c:v>2316.9899999999998</c:v>
                </c:pt>
                <c:pt idx="28">
                  <c:v>2394.4</c:v>
                </c:pt>
                <c:pt idx="29">
                  <c:v>2470.64</c:v>
                </c:pt>
                <c:pt idx="30">
                  <c:v>2543.67</c:v>
                </c:pt>
                <c:pt idx="31">
                  <c:v>2614.7199999999998</c:v>
                </c:pt>
                <c:pt idx="32">
                  <c:v>2682.8300000000017</c:v>
                </c:pt>
                <c:pt idx="33">
                  <c:v>2747.07</c:v>
                </c:pt>
                <c:pt idx="34">
                  <c:v>2807.8</c:v>
                </c:pt>
                <c:pt idx="35">
                  <c:v>2867.11</c:v>
                </c:pt>
                <c:pt idx="36">
                  <c:v>2922.16</c:v>
                </c:pt>
                <c:pt idx="37">
                  <c:v>2974.98</c:v>
                </c:pt>
                <c:pt idx="38">
                  <c:v>3025.6</c:v>
                </c:pt>
                <c:pt idx="39">
                  <c:v>3074.17</c:v>
                </c:pt>
                <c:pt idx="40">
                  <c:v>3118.21</c:v>
                </c:pt>
                <c:pt idx="41">
                  <c:v>3157.65</c:v>
                </c:pt>
                <c:pt idx="42">
                  <c:v>3194.61</c:v>
                </c:pt>
                <c:pt idx="43">
                  <c:v>3227.6</c:v>
                </c:pt>
                <c:pt idx="44">
                  <c:v>3256.82</c:v>
                </c:pt>
                <c:pt idx="45">
                  <c:v>3287.96</c:v>
                </c:pt>
                <c:pt idx="46">
                  <c:v>3313.4700000000012</c:v>
                </c:pt>
                <c:pt idx="47">
                  <c:v>3335</c:v>
                </c:pt>
                <c:pt idx="48">
                  <c:v>3348.48</c:v>
                </c:pt>
                <c:pt idx="49">
                  <c:v>3323.11</c:v>
                </c:pt>
                <c:pt idx="50">
                  <c:v>3341.3900000000012</c:v>
                </c:pt>
                <c:pt idx="51">
                  <c:v>3342.88</c:v>
                </c:pt>
                <c:pt idx="52">
                  <c:v>3320.34</c:v>
                </c:pt>
                <c:pt idx="53">
                  <c:v>3310.48</c:v>
                </c:pt>
                <c:pt idx="54">
                  <c:v>3334.77</c:v>
                </c:pt>
                <c:pt idx="55">
                  <c:v>3355.7</c:v>
                </c:pt>
                <c:pt idx="56">
                  <c:v>3375.48</c:v>
                </c:pt>
                <c:pt idx="57">
                  <c:v>3336.02</c:v>
                </c:pt>
                <c:pt idx="58">
                  <c:v>3298.17</c:v>
                </c:pt>
                <c:pt idx="59">
                  <c:v>3323.29</c:v>
                </c:pt>
                <c:pt idx="60">
                  <c:v>3343.59</c:v>
                </c:pt>
                <c:pt idx="61">
                  <c:v>3304.52</c:v>
                </c:pt>
                <c:pt idx="62">
                  <c:v>3306.74</c:v>
                </c:pt>
                <c:pt idx="63">
                  <c:v>3330.66</c:v>
                </c:pt>
                <c:pt idx="64">
                  <c:v>3337</c:v>
                </c:pt>
                <c:pt idx="65">
                  <c:v>3358.96</c:v>
                </c:pt>
                <c:pt idx="66">
                  <c:v>3355.84</c:v>
                </c:pt>
                <c:pt idx="67">
                  <c:v>3351.82</c:v>
                </c:pt>
                <c:pt idx="68">
                  <c:v>3293.48</c:v>
                </c:pt>
                <c:pt idx="69">
                  <c:v>3285.9300000000012</c:v>
                </c:pt>
                <c:pt idx="70">
                  <c:v>3306.04</c:v>
                </c:pt>
                <c:pt idx="71">
                  <c:v>3332.42</c:v>
                </c:pt>
                <c:pt idx="72">
                  <c:v>3352.74</c:v>
                </c:pt>
                <c:pt idx="73">
                  <c:v>3369.4100000000012</c:v>
                </c:pt>
                <c:pt idx="74">
                  <c:v>3335.48</c:v>
                </c:pt>
                <c:pt idx="75">
                  <c:v>3294.15</c:v>
                </c:pt>
                <c:pt idx="76">
                  <c:v>3318.3</c:v>
                </c:pt>
                <c:pt idx="77">
                  <c:v>3324.53</c:v>
                </c:pt>
                <c:pt idx="78">
                  <c:v>3346.2599999999998</c:v>
                </c:pt>
                <c:pt idx="79">
                  <c:v>3360.7799999999997</c:v>
                </c:pt>
                <c:pt idx="80">
                  <c:v>3331.61</c:v>
                </c:pt>
                <c:pt idx="81">
                  <c:v>3314.69</c:v>
                </c:pt>
                <c:pt idx="82">
                  <c:v>3336.9100000000012</c:v>
                </c:pt>
                <c:pt idx="83">
                  <c:v>3338.19</c:v>
                </c:pt>
                <c:pt idx="84">
                  <c:v>3340.42</c:v>
                </c:pt>
                <c:pt idx="85">
                  <c:v>3362.15</c:v>
                </c:pt>
                <c:pt idx="86">
                  <c:v>3306.88</c:v>
                </c:pt>
                <c:pt idx="87">
                  <c:v>3293.3900000000012</c:v>
                </c:pt>
                <c:pt idx="88">
                  <c:v>3320.44</c:v>
                </c:pt>
                <c:pt idx="89">
                  <c:v>3345.86</c:v>
                </c:pt>
                <c:pt idx="90">
                  <c:v>3343.98</c:v>
                </c:pt>
                <c:pt idx="91">
                  <c:v>3321.9500000000012</c:v>
                </c:pt>
                <c:pt idx="92">
                  <c:v>3345.22</c:v>
                </c:pt>
                <c:pt idx="93">
                  <c:v>3337.71</c:v>
                </c:pt>
                <c:pt idx="94">
                  <c:v>3302.86</c:v>
                </c:pt>
                <c:pt idx="95">
                  <c:v>3321.42</c:v>
                </c:pt>
                <c:pt idx="96">
                  <c:v>3344.71</c:v>
                </c:pt>
                <c:pt idx="97">
                  <c:v>3360.08</c:v>
                </c:pt>
                <c:pt idx="98">
                  <c:v>3333.63</c:v>
                </c:pt>
                <c:pt idx="99">
                  <c:v>3302.3300000000017</c:v>
                </c:pt>
                <c:pt idx="100">
                  <c:v>3313.7</c:v>
                </c:pt>
                <c:pt idx="101">
                  <c:v>3338.3900000000012</c:v>
                </c:pt>
                <c:pt idx="102">
                  <c:v>3364.23</c:v>
                </c:pt>
                <c:pt idx="103">
                  <c:v>3288.3</c:v>
                </c:pt>
                <c:pt idx="104">
                  <c:v>3290.38</c:v>
                </c:pt>
                <c:pt idx="105">
                  <c:v>3314.29</c:v>
                </c:pt>
                <c:pt idx="106">
                  <c:v>3340.3100000000018</c:v>
                </c:pt>
                <c:pt idx="107">
                  <c:v>3359.16</c:v>
                </c:pt>
                <c:pt idx="108">
                  <c:v>3324.46</c:v>
                </c:pt>
                <c:pt idx="109">
                  <c:v>3289.19</c:v>
                </c:pt>
                <c:pt idx="110">
                  <c:v>3296.04</c:v>
                </c:pt>
                <c:pt idx="111">
                  <c:v>3321.23</c:v>
                </c:pt>
                <c:pt idx="112">
                  <c:v>3343.58</c:v>
                </c:pt>
                <c:pt idx="113">
                  <c:v>3360.2799999999997</c:v>
                </c:pt>
                <c:pt idx="114">
                  <c:v>3333.06</c:v>
                </c:pt>
                <c:pt idx="115">
                  <c:v>3322.01</c:v>
                </c:pt>
                <c:pt idx="116">
                  <c:v>3310.21</c:v>
                </c:pt>
                <c:pt idx="117">
                  <c:v>3319.4900000000002</c:v>
                </c:pt>
                <c:pt idx="118">
                  <c:v>3339.7</c:v>
                </c:pt>
                <c:pt idx="119">
                  <c:v>3331.88</c:v>
                </c:pt>
                <c:pt idx="120">
                  <c:v>3311.53</c:v>
                </c:pt>
                <c:pt idx="121">
                  <c:v>3332.54</c:v>
                </c:pt>
                <c:pt idx="122">
                  <c:v>3342.9100000000012</c:v>
                </c:pt>
                <c:pt idx="123">
                  <c:v>3332.46</c:v>
                </c:pt>
                <c:pt idx="124">
                  <c:v>3305.25</c:v>
                </c:pt>
                <c:pt idx="125">
                  <c:v>3315.09</c:v>
                </c:pt>
                <c:pt idx="126">
                  <c:v>3317.03</c:v>
                </c:pt>
                <c:pt idx="127">
                  <c:v>3335.3300000000017</c:v>
                </c:pt>
                <c:pt idx="128">
                  <c:v>3349.59</c:v>
                </c:pt>
                <c:pt idx="129">
                  <c:v>3368.01</c:v>
                </c:pt>
                <c:pt idx="130">
                  <c:v>3322.9100000000012</c:v>
                </c:pt>
                <c:pt idx="131">
                  <c:v>3274.52</c:v>
                </c:pt>
                <c:pt idx="132">
                  <c:v>3295.46</c:v>
                </c:pt>
                <c:pt idx="133">
                  <c:v>3310.07</c:v>
                </c:pt>
                <c:pt idx="134">
                  <c:v>3335.11</c:v>
                </c:pt>
                <c:pt idx="135">
                  <c:v>3358.3700000000017</c:v>
                </c:pt>
                <c:pt idx="136">
                  <c:v>3377.11</c:v>
                </c:pt>
                <c:pt idx="137">
                  <c:v>3327.82</c:v>
                </c:pt>
                <c:pt idx="138">
                  <c:v>3331.13</c:v>
                </c:pt>
                <c:pt idx="139">
                  <c:v>3313.63</c:v>
                </c:pt>
                <c:pt idx="140">
                  <c:v>3323.36</c:v>
                </c:pt>
                <c:pt idx="141">
                  <c:v>3347.5</c:v>
                </c:pt>
                <c:pt idx="142">
                  <c:v>3330.64</c:v>
                </c:pt>
                <c:pt idx="143">
                  <c:v>3329.24</c:v>
                </c:pt>
                <c:pt idx="144">
                  <c:v>3339.98</c:v>
                </c:pt>
                <c:pt idx="145">
                  <c:v>3347.25</c:v>
                </c:pt>
                <c:pt idx="146">
                  <c:v>3368.8100000000018</c:v>
                </c:pt>
                <c:pt idx="147">
                  <c:v>3333.3900000000012</c:v>
                </c:pt>
                <c:pt idx="148">
                  <c:v>3316.69</c:v>
                </c:pt>
                <c:pt idx="149">
                  <c:v>3337.23</c:v>
                </c:pt>
                <c:pt idx="150">
                  <c:v>3335.58</c:v>
                </c:pt>
                <c:pt idx="151">
                  <c:v>3293.4500000000012</c:v>
                </c:pt>
                <c:pt idx="152">
                  <c:v>3309.34</c:v>
                </c:pt>
                <c:pt idx="153">
                  <c:v>3329.8700000000017</c:v>
                </c:pt>
                <c:pt idx="154">
                  <c:v>3349.15</c:v>
                </c:pt>
                <c:pt idx="155">
                  <c:v>3369.3100000000018</c:v>
                </c:pt>
                <c:pt idx="156">
                  <c:v>3332.9100000000012</c:v>
                </c:pt>
                <c:pt idx="157">
                  <c:v>3333.11</c:v>
                </c:pt>
                <c:pt idx="158">
                  <c:v>3334.9300000000012</c:v>
                </c:pt>
                <c:pt idx="159">
                  <c:v>3335.9</c:v>
                </c:pt>
                <c:pt idx="160">
                  <c:v>3308.22</c:v>
                </c:pt>
                <c:pt idx="161">
                  <c:v>3329.3500000000017</c:v>
                </c:pt>
                <c:pt idx="162">
                  <c:v>3323.9</c:v>
                </c:pt>
                <c:pt idx="163">
                  <c:v>3315.24</c:v>
                </c:pt>
                <c:pt idx="164">
                  <c:v>3323.7599999999998</c:v>
                </c:pt>
                <c:pt idx="165">
                  <c:v>3344.38</c:v>
                </c:pt>
                <c:pt idx="166">
                  <c:v>3359.9500000000012</c:v>
                </c:pt>
                <c:pt idx="167">
                  <c:v>3364.24</c:v>
                </c:pt>
                <c:pt idx="168">
                  <c:v>3307.51</c:v>
                </c:pt>
                <c:pt idx="169">
                  <c:v>3320.34</c:v>
                </c:pt>
                <c:pt idx="170">
                  <c:v>3334.3900000000012</c:v>
                </c:pt>
                <c:pt idx="171">
                  <c:v>3357.14</c:v>
                </c:pt>
                <c:pt idx="172">
                  <c:v>3332.88</c:v>
                </c:pt>
                <c:pt idx="173">
                  <c:v>3278.88</c:v>
                </c:pt>
                <c:pt idx="174">
                  <c:v>3297.21</c:v>
                </c:pt>
                <c:pt idx="175">
                  <c:v>3324.68</c:v>
                </c:pt>
                <c:pt idx="176">
                  <c:v>3349.2</c:v>
                </c:pt>
                <c:pt idx="177">
                  <c:v>3350.4300000000012</c:v>
                </c:pt>
                <c:pt idx="178">
                  <c:v>3354.4900000000002</c:v>
                </c:pt>
                <c:pt idx="179">
                  <c:v>3312.15</c:v>
                </c:pt>
                <c:pt idx="180">
                  <c:v>3295.3300000000017</c:v>
                </c:pt>
                <c:pt idx="181">
                  <c:v>3316.64</c:v>
                </c:pt>
                <c:pt idx="182">
                  <c:v>3340.29</c:v>
                </c:pt>
                <c:pt idx="183">
                  <c:v>3344.11</c:v>
                </c:pt>
                <c:pt idx="184">
                  <c:v>3359.2799999999997</c:v>
                </c:pt>
                <c:pt idx="185">
                  <c:v>3309.3300000000017</c:v>
                </c:pt>
                <c:pt idx="186">
                  <c:v>3331.29</c:v>
                </c:pt>
                <c:pt idx="187">
                  <c:v>3330.24</c:v>
                </c:pt>
                <c:pt idx="188">
                  <c:v>3329.88</c:v>
                </c:pt>
                <c:pt idx="189">
                  <c:v>3317.3700000000017</c:v>
                </c:pt>
                <c:pt idx="190">
                  <c:v>3332.59</c:v>
                </c:pt>
                <c:pt idx="191">
                  <c:v>3330.2599999999998</c:v>
                </c:pt>
                <c:pt idx="192">
                  <c:v>3291.32</c:v>
                </c:pt>
                <c:pt idx="193">
                  <c:v>3317.8300000000017</c:v>
                </c:pt>
                <c:pt idx="194">
                  <c:v>3339.86</c:v>
                </c:pt>
                <c:pt idx="195">
                  <c:v>3355.3900000000012</c:v>
                </c:pt>
                <c:pt idx="196">
                  <c:v>3310.02</c:v>
                </c:pt>
                <c:pt idx="197">
                  <c:v>3316.63</c:v>
                </c:pt>
                <c:pt idx="198">
                  <c:v>3336.4500000000012</c:v>
                </c:pt>
                <c:pt idx="199">
                  <c:v>3350.29</c:v>
                </c:pt>
                <c:pt idx="200">
                  <c:v>3364.61</c:v>
                </c:pt>
                <c:pt idx="201">
                  <c:v>3366.54</c:v>
                </c:pt>
                <c:pt idx="202">
                  <c:v>3319.36</c:v>
                </c:pt>
                <c:pt idx="203">
                  <c:v>3316.3300000000017</c:v>
                </c:pt>
                <c:pt idx="204">
                  <c:v>3303.48</c:v>
                </c:pt>
                <c:pt idx="205">
                  <c:v>3316.94</c:v>
                </c:pt>
                <c:pt idx="206">
                  <c:v>3341.09</c:v>
                </c:pt>
                <c:pt idx="207">
                  <c:v>3360.22</c:v>
                </c:pt>
                <c:pt idx="208">
                  <c:v>3361.53</c:v>
                </c:pt>
                <c:pt idx="209">
                  <c:v>3313.69</c:v>
                </c:pt>
                <c:pt idx="210">
                  <c:v>3299.68</c:v>
                </c:pt>
                <c:pt idx="211">
                  <c:v>3323.4700000000012</c:v>
                </c:pt>
                <c:pt idx="212">
                  <c:v>3341.13</c:v>
                </c:pt>
                <c:pt idx="213">
                  <c:v>3306.96</c:v>
                </c:pt>
                <c:pt idx="214">
                  <c:v>3334.63</c:v>
                </c:pt>
                <c:pt idx="215">
                  <c:v>3330.05</c:v>
                </c:pt>
                <c:pt idx="216">
                  <c:v>3348.21</c:v>
                </c:pt>
                <c:pt idx="217">
                  <c:v>3319.44</c:v>
                </c:pt>
                <c:pt idx="218">
                  <c:v>3312.03</c:v>
                </c:pt>
                <c:pt idx="219">
                  <c:v>3336.9500000000012</c:v>
                </c:pt>
                <c:pt idx="220">
                  <c:v>3359</c:v>
                </c:pt>
                <c:pt idx="221">
                  <c:v>3350.25</c:v>
                </c:pt>
                <c:pt idx="222">
                  <c:v>3308.3100000000018</c:v>
                </c:pt>
                <c:pt idx="223">
                  <c:v>3319.9700000000012</c:v>
                </c:pt>
                <c:pt idx="224">
                  <c:v>3325.9100000000012</c:v>
                </c:pt>
                <c:pt idx="225">
                  <c:v>3314.46</c:v>
                </c:pt>
                <c:pt idx="226">
                  <c:v>3340.88</c:v>
                </c:pt>
                <c:pt idx="227">
                  <c:v>3362.07</c:v>
                </c:pt>
                <c:pt idx="228">
                  <c:v>3308.9</c:v>
                </c:pt>
                <c:pt idx="229">
                  <c:v>3303.8100000000018</c:v>
                </c:pt>
                <c:pt idx="230">
                  <c:v>3319.2</c:v>
                </c:pt>
                <c:pt idx="231">
                  <c:v>3340.65</c:v>
                </c:pt>
                <c:pt idx="232">
                  <c:v>3344.94</c:v>
                </c:pt>
                <c:pt idx="233">
                  <c:v>3301.46</c:v>
                </c:pt>
                <c:pt idx="234">
                  <c:v>3304.56</c:v>
                </c:pt>
                <c:pt idx="235">
                  <c:v>3321.48</c:v>
                </c:pt>
                <c:pt idx="236">
                  <c:v>3343.19</c:v>
                </c:pt>
                <c:pt idx="237">
                  <c:v>3328.48</c:v>
                </c:pt>
                <c:pt idx="238">
                  <c:v>3341.21</c:v>
                </c:pt>
                <c:pt idx="239">
                  <c:v>3332.66</c:v>
                </c:pt>
                <c:pt idx="240">
                  <c:v>3329.55</c:v>
                </c:pt>
                <c:pt idx="241">
                  <c:v>3281.84</c:v>
                </c:pt>
                <c:pt idx="242">
                  <c:v>3310.63</c:v>
                </c:pt>
                <c:pt idx="243">
                  <c:v>3335.4900000000002</c:v>
                </c:pt>
                <c:pt idx="244">
                  <c:v>3347.3900000000012</c:v>
                </c:pt>
                <c:pt idx="245">
                  <c:v>3309.9900000000002</c:v>
                </c:pt>
              </c:numCache>
            </c:numRef>
          </c:val>
          <c:smooth val="0"/>
        </c:ser>
        <c:ser>
          <c:idx val="61"/>
          <c:order val="61"/>
          <c:tx>
            <c:strRef>
              <c:f>demoa_auto_ranging_drive_IOPS_v!$K$64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demoa_auto_ranging_drive_IOPS_v!$L$64:$IW$64</c:f>
            </c:numRef>
          </c:val>
          <c:smooth val="0"/>
        </c:ser>
        <c:ser>
          <c:idx val="62"/>
          <c:order val="62"/>
          <c:tx>
            <c:strRef>
              <c:f>demoa_auto_ranging_drive_IOPS_v!$K$65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demoa_auto_ranging_drive_IOPS_v!$L$65:$IW$65</c:f>
            </c:numRef>
          </c:val>
          <c:smooth val="0"/>
        </c:ser>
        <c:ser>
          <c:idx val="63"/>
          <c:order val="63"/>
          <c:tx>
            <c:strRef>
              <c:f>demoa_auto_ranging_drive_IOPS_v!$K$66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demoa_auto_ranging_drive_IOPS_v!$L$66:$IW$66</c:f>
            </c:numRef>
          </c:val>
          <c:smooth val="0"/>
        </c:ser>
        <c:ser>
          <c:idx val="64"/>
          <c:order val="64"/>
          <c:tx>
            <c:strRef>
              <c:f>demoa_auto_ranging_drive_IOPS_v!$K$67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demoa_auto_ranging_drive_IOPS_v!$L$67:$IW$67</c:f>
            </c:numRef>
          </c:val>
          <c:smooth val="0"/>
        </c:ser>
        <c:ser>
          <c:idx val="65"/>
          <c:order val="65"/>
          <c:tx>
            <c:strRef>
              <c:f>demoa_auto_ranging_drive_IOPS_v!$K$68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demoa_auto_ranging_drive_IOPS_v!$L$68:$IW$68</c:f>
            </c:numRef>
          </c:val>
          <c:smooth val="0"/>
        </c:ser>
        <c:ser>
          <c:idx val="66"/>
          <c:order val="66"/>
          <c:tx>
            <c:strRef>
              <c:f>demoa_auto_ranging_drive_IOPS_v!$K$69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demoa_auto_ranging_drive_IOPS_v!$L$69:$IW$69</c:f>
            </c:numRef>
          </c:val>
          <c:smooth val="0"/>
        </c:ser>
        <c:ser>
          <c:idx val="67"/>
          <c:order val="67"/>
          <c:tx>
            <c:strRef>
              <c:f>demoa_auto_ranging_drive_IOPS_v!$K$70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demoa_auto_ranging_drive_IOPS_v!$L$70:$IW$70</c:f>
            </c:numRef>
          </c:val>
          <c:smooth val="0"/>
        </c:ser>
        <c:ser>
          <c:idx val="68"/>
          <c:order val="68"/>
          <c:tx>
            <c:strRef>
              <c:f>demoa_auto_ranging_drive_IOPS_v!$K$71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demoa_auto_ranging_drive_IOPS_v!$L$71:$IW$71</c:f>
            </c:numRef>
          </c:val>
          <c:smooth val="0"/>
        </c:ser>
        <c:ser>
          <c:idx val="69"/>
          <c:order val="69"/>
          <c:tx>
            <c:strRef>
              <c:f>demoa_auto_ranging_drive_IOPS_v!$K$72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demoa_auto_ranging_drive_IOPS_v!$L$72:$IW$72</c:f>
            </c:numRef>
          </c:val>
          <c:smooth val="0"/>
        </c:ser>
        <c:ser>
          <c:idx val="70"/>
          <c:order val="70"/>
          <c:tx>
            <c:strRef>
              <c:f>demoa_auto_ranging_drive_IOPS_v!$K$73</c:f>
              <c:strCache>
                <c:ptCount val="1"/>
                <c:pt idx="0">
                  <c:v>4.000_x_baseline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demoa_auto_ranging_drive_IOPS_v!$L$73:$IW$73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60.384499999999996</c:v>
                </c:pt>
                <c:pt idx="4">
                  <c:v>122.501</c:v>
                </c:pt>
                <c:pt idx="5">
                  <c:v>185.06900000000002</c:v>
                </c:pt>
                <c:pt idx="6">
                  <c:v>247.15800000000004</c:v>
                </c:pt>
                <c:pt idx="7">
                  <c:v>310.19900000000001</c:v>
                </c:pt>
                <c:pt idx="8">
                  <c:v>373.68599999999975</c:v>
                </c:pt>
                <c:pt idx="9">
                  <c:v>435.76299999999975</c:v>
                </c:pt>
                <c:pt idx="10">
                  <c:v>497.245</c:v>
                </c:pt>
                <c:pt idx="11">
                  <c:v>558.69799999999998</c:v>
                </c:pt>
                <c:pt idx="12">
                  <c:v>620.16800000000001</c:v>
                </c:pt>
                <c:pt idx="13">
                  <c:v>681.75599999999997</c:v>
                </c:pt>
                <c:pt idx="14">
                  <c:v>743.08199999999999</c:v>
                </c:pt>
                <c:pt idx="15">
                  <c:v>804.21299999999997</c:v>
                </c:pt>
                <c:pt idx="16">
                  <c:v>865.22</c:v>
                </c:pt>
                <c:pt idx="17">
                  <c:v>926.24199999999996</c:v>
                </c:pt>
                <c:pt idx="18">
                  <c:v>987.06399999999996</c:v>
                </c:pt>
                <c:pt idx="19">
                  <c:v>1048.28</c:v>
                </c:pt>
                <c:pt idx="20">
                  <c:v>1109.28</c:v>
                </c:pt>
                <c:pt idx="21">
                  <c:v>1170.1699999999998</c:v>
                </c:pt>
                <c:pt idx="22">
                  <c:v>1230.8599999999999</c:v>
                </c:pt>
                <c:pt idx="23">
                  <c:v>1291.51</c:v>
                </c:pt>
                <c:pt idx="24">
                  <c:v>1351.6899999999998</c:v>
                </c:pt>
                <c:pt idx="25">
                  <c:v>1411.44</c:v>
                </c:pt>
                <c:pt idx="26">
                  <c:v>1471.05</c:v>
                </c:pt>
                <c:pt idx="27">
                  <c:v>1530.75</c:v>
                </c:pt>
                <c:pt idx="28">
                  <c:v>1590.1</c:v>
                </c:pt>
                <c:pt idx="29">
                  <c:v>1649.1399999999999</c:v>
                </c:pt>
                <c:pt idx="30">
                  <c:v>1707.72</c:v>
                </c:pt>
                <c:pt idx="31">
                  <c:v>1766.11</c:v>
                </c:pt>
                <c:pt idx="32">
                  <c:v>1824.22</c:v>
                </c:pt>
                <c:pt idx="33">
                  <c:v>1881.93</c:v>
                </c:pt>
                <c:pt idx="34">
                  <c:v>1939.54</c:v>
                </c:pt>
                <c:pt idx="35">
                  <c:v>1996.34</c:v>
                </c:pt>
                <c:pt idx="36">
                  <c:v>2052.61</c:v>
                </c:pt>
                <c:pt idx="37">
                  <c:v>2108.8200000000002</c:v>
                </c:pt>
                <c:pt idx="38">
                  <c:v>2164.4</c:v>
                </c:pt>
                <c:pt idx="39">
                  <c:v>2219.1</c:v>
                </c:pt>
                <c:pt idx="40">
                  <c:v>2274</c:v>
                </c:pt>
                <c:pt idx="41">
                  <c:v>2327.84</c:v>
                </c:pt>
                <c:pt idx="42">
                  <c:v>2381.11</c:v>
                </c:pt>
                <c:pt idx="43">
                  <c:v>2433.29</c:v>
                </c:pt>
                <c:pt idx="44">
                  <c:v>2485.5100000000002</c:v>
                </c:pt>
                <c:pt idx="45">
                  <c:v>2536.84</c:v>
                </c:pt>
                <c:pt idx="46">
                  <c:v>2587.27</c:v>
                </c:pt>
                <c:pt idx="47">
                  <c:v>2636.4</c:v>
                </c:pt>
                <c:pt idx="48">
                  <c:v>2684.14</c:v>
                </c:pt>
                <c:pt idx="49">
                  <c:v>2731.21</c:v>
                </c:pt>
                <c:pt idx="50">
                  <c:v>2777.61</c:v>
                </c:pt>
                <c:pt idx="51">
                  <c:v>2823.38</c:v>
                </c:pt>
                <c:pt idx="52">
                  <c:v>2868.3900000000012</c:v>
                </c:pt>
                <c:pt idx="53">
                  <c:v>2912.34</c:v>
                </c:pt>
                <c:pt idx="54">
                  <c:v>2955.1</c:v>
                </c:pt>
                <c:pt idx="55">
                  <c:v>2998.4300000000012</c:v>
                </c:pt>
                <c:pt idx="56">
                  <c:v>3038.79</c:v>
                </c:pt>
                <c:pt idx="57">
                  <c:v>3078</c:v>
                </c:pt>
                <c:pt idx="58">
                  <c:v>3117.4500000000012</c:v>
                </c:pt>
                <c:pt idx="59">
                  <c:v>3155.5</c:v>
                </c:pt>
                <c:pt idx="60">
                  <c:v>3191.96</c:v>
                </c:pt>
                <c:pt idx="61">
                  <c:v>3227.62</c:v>
                </c:pt>
                <c:pt idx="62">
                  <c:v>3262.46</c:v>
                </c:pt>
                <c:pt idx="63">
                  <c:v>3295.06</c:v>
                </c:pt>
                <c:pt idx="64">
                  <c:v>3326.7799999999997</c:v>
                </c:pt>
                <c:pt idx="65">
                  <c:v>3348.8900000000012</c:v>
                </c:pt>
                <c:pt idx="66">
                  <c:v>3378.6</c:v>
                </c:pt>
                <c:pt idx="67">
                  <c:v>3398.6</c:v>
                </c:pt>
                <c:pt idx="68">
                  <c:v>3391.04</c:v>
                </c:pt>
                <c:pt idx="69">
                  <c:v>3360</c:v>
                </c:pt>
                <c:pt idx="70">
                  <c:v>3350.3900000000012</c:v>
                </c:pt>
                <c:pt idx="71">
                  <c:v>3356.56</c:v>
                </c:pt>
                <c:pt idx="72">
                  <c:v>3347.66</c:v>
                </c:pt>
                <c:pt idx="73">
                  <c:v>3341.55</c:v>
                </c:pt>
                <c:pt idx="74">
                  <c:v>3348.56</c:v>
                </c:pt>
                <c:pt idx="75">
                  <c:v>3355.01</c:v>
                </c:pt>
                <c:pt idx="76">
                  <c:v>3354.64</c:v>
                </c:pt>
                <c:pt idx="77">
                  <c:v>3354.18</c:v>
                </c:pt>
                <c:pt idx="78">
                  <c:v>3359.11</c:v>
                </c:pt>
                <c:pt idx="79">
                  <c:v>3359.79</c:v>
                </c:pt>
                <c:pt idx="80">
                  <c:v>3359.36</c:v>
                </c:pt>
                <c:pt idx="81">
                  <c:v>3360.3300000000017</c:v>
                </c:pt>
                <c:pt idx="82">
                  <c:v>3347.8300000000017</c:v>
                </c:pt>
                <c:pt idx="83">
                  <c:v>3339.2599999999998</c:v>
                </c:pt>
                <c:pt idx="84">
                  <c:v>3354.79</c:v>
                </c:pt>
                <c:pt idx="85">
                  <c:v>3360.4900000000002</c:v>
                </c:pt>
                <c:pt idx="86">
                  <c:v>3359.5</c:v>
                </c:pt>
                <c:pt idx="87">
                  <c:v>3366.04</c:v>
                </c:pt>
                <c:pt idx="88">
                  <c:v>3392.4300000000012</c:v>
                </c:pt>
                <c:pt idx="89">
                  <c:v>3376.22</c:v>
                </c:pt>
                <c:pt idx="90">
                  <c:v>3351.7799999999997</c:v>
                </c:pt>
                <c:pt idx="91">
                  <c:v>3353.3</c:v>
                </c:pt>
                <c:pt idx="92">
                  <c:v>3355.69</c:v>
                </c:pt>
                <c:pt idx="93">
                  <c:v>3359.1</c:v>
                </c:pt>
                <c:pt idx="94">
                  <c:v>3364.2799999999997</c:v>
                </c:pt>
                <c:pt idx="95">
                  <c:v>3360.65</c:v>
                </c:pt>
                <c:pt idx="96">
                  <c:v>3345.3900000000012</c:v>
                </c:pt>
                <c:pt idx="97">
                  <c:v>3337.4100000000012</c:v>
                </c:pt>
                <c:pt idx="98">
                  <c:v>3361.8300000000017</c:v>
                </c:pt>
                <c:pt idx="99">
                  <c:v>3368.34</c:v>
                </c:pt>
                <c:pt idx="100">
                  <c:v>3376.19</c:v>
                </c:pt>
                <c:pt idx="101">
                  <c:v>3375.36</c:v>
                </c:pt>
                <c:pt idx="102">
                  <c:v>3372.67</c:v>
                </c:pt>
                <c:pt idx="103">
                  <c:v>3344.67</c:v>
                </c:pt>
                <c:pt idx="104">
                  <c:v>3334.24</c:v>
                </c:pt>
                <c:pt idx="105">
                  <c:v>3357.27</c:v>
                </c:pt>
                <c:pt idx="106">
                  <c:v>3379.01</c:v>
                </c:pt>
                <c:pt idx="107">
                  <c:v>3379.8500000000017</c:v>
                </c:pt>
                <c:pt idx="108">
                  <c:v>3363.88</c:v>
                </c:pt>
                <c:pt idx="109">
                  <c:v>3350.29</c:v>
                </c:pt>
                <c:pt idx="110">
                  <c:v>3360.8900000000012</c:v>
                </c:pt>
                <c:pt idx="111">
                  <c:v>3375.4</c:v>
                </c:pt>
                <c:pt idx="112">
                  <c:v>3385.73</c:v>
                </c:pt>
                <c:pt idx="113">
                  <c:v>3386.44</c:v>
                </c:pt>
                <c:pt idx="114">
                  <c:v>3365.79</c:v>
                </c:pt>
                <c:pt idx="115">
                  <c:v>3366.61</c:v>
                </c:pt>
                <c:pt idx="116">
                  <c:v>3364.21</c:v>
                </c:pt>
                <c:pt idx="117">
                  <c:v>3365.66</c:v>
                </c:pt>
                <c:pt idx="118">
                  <c:v>3345.58</c:v>
                </c:pt>
                <c:pt idx="119">
                  <c:v>3369.8500000000017</c:v>
                </c:pt>
                <c:pt idx="120">
                  <c:v>3383.4300000000012</c:v>
                </c:pt>
                <c:pt idx="121">
                  <c:v>3375.7599999999998</c:v>
                </c:pt>
                <c:pt idx="122">
                  <c:v>3352.74</c:v>
                </c:pt>
                <c:pt idx="123">
                  <c:v>3350.73</c:v>
                </c:pt>
                <c:pt idx="124">
                  <c:v>3365.13</c:v>
                </c:pt>
                <c:pt idx="125">
                  <c:v>3347.25</c:v>
                </c:pt>
                <c:pt idx="126">
                  <c:v>3360.74</c:v>
                </c:pt>
                <c:pt idx="127">
                  <c:v>3361.77</c:v>
                </c:pt>
                <c:pt idx="128">
                  <c:v>3357.92</c:v>
                </c:pt>
                <c:pt idx="129">
                  <c:v>3368.08</c:v>
                </c:pt>
                <c:pt idx="130">
                  <c:v>3354.8500000000017</c:v>
                </c:pt>
                <c:pt idx="131">
                  <c:v>3337.88</c:v>
                </c:pt>
                <c:pt idx="132">
                  <c:v>3354.73</c:v>
                </c:pt>
                <c:pt idx="133">
                  <c:v>3382.21</c:v>
                </c:pt>
                <c:pt idx="134">
                  <c:v>3368.02</c:v>
                </c:pt>
                <c:pt idx="135">
                  <c:v>3356.82</c:v>
                </c:pt>
                <c:pt idx="136">
                  <c:v>3369.04</c:v>
                </c:pt>
                <c:pt idx="137">
                  <c:v>3373.65</c:v>
                </c:pt>
                <c:pt idx="138">
                  <c:v>3354.55</c:v>
                </c:pt>
                <c:pt idx="139">
                  <c:v>3335.58</c:v>
                </c:pt>
                <c:pt idx="140">
                  <c:v>3343.62</c:v>
                </c:pt>
                <c:pt idx="141">
                  <c:v>3372.02</c:v>
                </c:pt>
                <c:pt idx="142">
                  <c:v>3390.9</c:v>
                </c:pt>
                <c:pt idx="143">
                  <c:v>3380.65</c:v>
                </c:pt>
                <c:pt idx="144">
                  <c:v>3352.06</c:v>
                </c:pt>
                <c:pt idx="145">
                  <c:v>3363.3100000000018</c:v>
                </c:pt>
                <c:pt idx="146">
                  <c:v>3371.92</c:v>
                </c:pt>
                <c:pt idx="147">
                  <c:v>3361.9</c:v>
                </c:pt>
                <c:pt idx="148">
                  <c:v>3367.66</c:v>
                </c:pt>
                <c:pt idx="149">
                  <c:v>3367.9700000000012</c:v>
                </c:pt>
                <c:pt idx="150">
                  <c:v>3362.42</c:v>
                </c:pt>
                <c:pt idx="151">
                  <c:v>3365.6</c:v>
                </c:pt>
                <c:pt idx="152">
                  <c:v>3368.16</c:v>
                </c:pt>
                <c:pt idx="153">
                  <c:v>3366.44</c:v>
                </c:pt>
                <c:pt idx="154">
                  <c:v>3367.51</c:v>
                </c:pt>
                <c:pt idx="155">
                  <c:v>3357.75</c:v>
                </c:pt>
                <c:pt idx="156">
                  <c:v>3355.32</c:v>
                </c:pt>
                <c:pt idx="157">
                  <c:v>3356.4900000000002</c:v>
                </c:pt>
                <c:pt idx="158">
                  <c:v>3361.22</c:v>
                </c:pt>
                <c:pt idx="159">
                  <c:v>3338.05</c:v>
                </c:pt>
                <c:pt idx="160">
                  <c:v>3347.9300000000012</c:v>
                </c:pt>
                <c:pt idx="161">
                  <c:v>3360.27</c:v>
                </c:pt>
                <c:pt idx="162">
                  <c:v>3362.25</c:v>
                </c:pt>
                <c:pt idx="163">
                  <c:v>3359</c:v>
                </c:pt>
                <c:pt idx="164">
                  <c:v>3357.01</c:v>
                </c:pt>
                <c:pt idx="165">
                  <c:v>3347.52</c:v>
                </c:pt>
                <c:pt idx="166">
                  <c:v>3365.48</c:v>
                </c:pt>
                <c:pt idx="167">
                  <c:v>3376.6</c:v>
                </c:pt>
                <c:pt idx="168">
                  <c:v>3369.11</c:v>
                </c:pt>
                <c:pt idx="169">
                  <c:v>3349.86</c:v>
                </c:pt>
                <c:pt idx="170">
                  <c:v>3332.4700000000012</c:v>
                </c:pt>
                <c:pt idx="171">
                  <c:v>3335.01</c:v>
                </c:pt>
                <c:pt idx="172">
                  <c:v>3341.24</c:v>
                </c:pt>
                <c:pt idx="173">
                  <c:v>3338.6</c:v>
                </c:pt>
                <c:pt idx="174">
                  <c:v>3337.74</c:v>
                </c:pt>
                <c:pt idx="175">
                  <c:v>3354.8500000000017</c:v>
                </c:pt>
                <c:pt idx="176">
                  <c:v>3366.08</c:v>
                </c:pt>
                <c:pt idx="177">
                  <c:v>3368.57</c:v>
                </c:pt>
                <c:pt idx="178">
                  <c:v>3360.82</c:v>
                </c:pt>
                <c:pt idx="179">
                  <c:v>3347.73</c:v>
                </c:pt>
                <c:pt idx="180">
                  <c:v>3350.4300000000012</c:v>
                </c:pt>
                <c:pt idx="181">
                  <c:v>3355.14</c:v>
                </c:pt>
                <c:pt idx="182">
                  <c:v>3361.55</c:v>
                </c:pt>
                <c:pt idx="183">
                  <c:v>3362.4100000000012</c:v>
                </c:pt>
                <c:pt idx="184">
                  <c:v>3363.94</c:v>
                </c:pt>
                <c:pt idx="185">
                  <c:v>3370.7799999999997</c:v>
                </c:pt>
                <c:pt idx="186">
                  <c:v>3364.9700000000012</c:v>
                </c:pt>
                <c:pt idx="187">
                  <c:v>3357.53</c:v>
                </c:pt>
                <c:pt idx="188">
                  <c:v>3368.46</c:v>
                </c:pt>
                <c:pt idx="189">
                  <c:v>3364.01</c:v>
                </c:pt>
                <c:pt idx="190">
                  <c:v>3361.3900000000012</c:v>
                </c:pt>
                <c:pt idx="191">
                  <c:v>3375.7799999999997</c:v>
                </c:pt>
                <c:pt idx="192">
                  <c:v>3358.03</c:v>
                </c:pt>
                <c:pt idx="193">
                  <c:v>3354.79</c:v>
                </c:pt>
                <c:pt idx="194">
                  <c:v>3352.86</c:v>
                </c:pt>
                <c:pt idx="195">
                  <c:v>3358.82</c:v>
                </c:pt>
                <c:pt idx="196">
                  <c:v>3388.9700000000012</c:v>
                </c:pt>
                <c:pt idx="197">
                  <c:v>3405.58</c:v>
                </c:pt>
                <c:pt idx="198">
                  <c:v>3374.64</c:v>
                </c:pt>
                <c:pt idx="199">
                  <c:v>3354.08</c:v>
                </c:pt>
                <c:pt idx="200">
                  <c:v>3345.77</c:v>
                </c:pt>
                <c:pt idx="201">
                  <c:v>3330.82</c:v>
                </c:pt>
                <c:pt idx="202">
                  <c:v>3346.75</c:v>
                </c:pt>
                <c:pt idx="203">
                  <c:v>3363.56</c:v>
                </c:pt>
                <c:pt idx="204">
                  <c:v>3390.4</c:v>
                </c:pt>
                <c:pt idx="205">
                  <c:v>3384.98</c:v>
                </c:pt>
                <c:pt idx="206">
                  <c:v>3356.24</c:v>
                </c:pt>
                <c:pt idx="207">
                  <c:v>3346.25</c:v>
                </c:pt>
                <c:pt idx="208">
                  <c:v>3349.54</c:v>
                </c:pt>
                <c:pt idx="209">
                  <c:v>3359.9700000000012</c:v>
                </c:pt>
                <c:pt idx="210">
                  <c:v>3368.46</c:v>
                </c:pt>
                <c:pt idx="211">
                  <c:v>3362.4</c:v>
                </c:pt>
                <c:pt idx="212">
                  <c:v>3350.73</c:v>
                </c:pt>
                <c:pt idx="213">
                  <c:v>3361.08</c:v>
                </c:pt>
                <c:pt idx="214">
                  <c:v>3361.03</c:v>
                </c:pt>
                <c:pt idx="215">
                  <c:v>3358.9700000000012</c:v>
                </c:pt>
                <c:pt idx="216">
                  <c:v>3379.4900000000002</c:v>
                </c:pt>
                <c:pt idx="217">
                  <c:v>3391.8500000000017</c:v>
                </c:pt>
                <c:pt idx="218">
                  <c:v>3375.73</c:v>
                </c:pt>
                <c:pt idx="219">
                  <c:v>3346.18</c:v>
                </c:pt>
                <c:pt idx="220">
                  <c:v>3343.18</c:v>
                </c:pt>
                <c:pt idx="221">
                  <c:v>3337.51</c:v>
                </c:pt>
                <c:pt idx="222">
                  <c:v>3337.9900000000002</c:v>
                </c:pt>
                <c:pt idx="223">
                  <c:v>3349.86</c:v>
                </c:pt>
                <c:pt idx="224">
                  <c:v>3364.8</c:v>
                </c:pt>
                <c:pt idx="225">
                  <c:v>3384.3500000000017</c:v>
                </c:pt>
                <c:pt idx="226">
                  <c:v>3381.27</c:v>
                </c:pt>
                <c:pt idx="227">
                  <c:v>3372.63</c:v>
                </c:pt>
                <c:pt idx="228">
                  <c:v>3370.88</c:v>
                </c:pt>
                <c:pt idx="229">
                  <c:v>3362.42</c:v>
                </c:pt>
                <c:pt idx="230">
                  <c:v>3362.71</c:v>
                </c:pt>
                <c:pt idx="231">
                  <c:v>3349.22</c:v>
                </c:pt>
                <c:pt idx="232">
                  <c:v>3371.18</c:v>
                </c:pt>
                <c:pt idx="233">
                  <c:v>3359.52</c:v>
                </c:pt>
                <c:pt idx="234">
                  <c:v>3357.62</c:v>
                </c:pt>
                <c:pt idx="235">
                  <c:v>3356.72</c:v>
                </c:pt>
                <c:pt idx="236">
                  <c:v>3349.8</c:v>
                </c:pt>
                <c:pt idx="237">
                  <c:v>3354.03</c:v>
                </c:pt>
                <c:pt idx="238">
                  <c:v>3356.57</c:v>
                </c:pt>
                <c:pt idx="239">
                  <c:v>3359.74</c:v>
                </c:pt>
                <c:pt idx="240">
                  <c:v>3359.88</c:v>
                </c:pt>
                <c:pt idx="241">
                  <c:v>3340.57</c:v>
                </c:pt>
                <c:pt idx="242">
                  <c:v>3336.8300000000017</c:v>
                </c:pt>
                <c:pt idx="243">
                  <c:v>3343.8700000000017</c:v>
                </c:pt>
                <c:pt idx="244">
                  <c:v>3341.86</c:v>
                </c:pt>
                <c:pt idx="245">
                  <c:v>3362.15</c:v>
                </c:pt>
              </c:numCache>
            </c:numRef>
          </c:val>
          <c:smooth val="0"/>
        </c:ser>
        <c:ser>
          <c:idx val="71"/>
          <c:order val="71"/>
          <c:tx>
            <c:strRef>
              <c:f>demoa_auto_ranging_drive_IOPS_v!$K$74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demoa_auto_ranging_drive_IOPS_v!$L$74:$IW$74</c:f>
            </c:numRef>
          </c:val>
          <c:smooth val="0"/>
        </c:ser>
        <c:ser>
          <c:idx val="72"/>
          <c:order val="72"/>
          <c:tx>
            <c:strRef>
              <c:f>demoa_auto_ranging_drive_IOPS_v!$K$75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demoa_auto_ranging_drive_IOPS_v!$L$75:$IW$75</c:f>
            </c:numRef>
          </c:val>
          <c:smooth val="0"/>
        </c:ser>
        <c:ser>
          <c:idx val="73"/>
          <c:order val="73"/>
          <c:tx>
            <c:strRef>
              <c:f>demoa_auto_ranging_drive_IOPS_v!$K$76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demoa_auto_ranging_drive_IOPS_v!$L$76:$IW$76</c:f>
            </c:numRef>
          </c:val>
          <c:smooth val="0"/>
        </c:ser>
        <c:ser>
          <c:idx val="74"/>
          <c:order val="74"/>
          <c:tx>
            <c:strRef>
              <c:f>demoa_auto_ranging_drive_IOPS_v!$K$77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demoa_auto_ranging_drive_IOPS_v!$L$77:$IW$77</c:f>
            </c:numRef>
          </c:val>
          <c:smooth val="0"/>
        </c:ser>
        <c:ser>
          <c:idx val="75"/>
          <c:order val="75"/>
          <c:tx>
            <c:strRef>
              <c:f>demoa_auto_ranging_drive_IOPS_v!$K$78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demoa_auto_ranging_drive_IOPS_v!$L$78:$IW$78</c:f>
            </c:numRef>
          </c:val>
          <c:smooth val="0"/>
        </c:ser>
        <c:ser>
          <c:idx val="76"/>
          <c:order val="76"/>
          <c:tx>
            <c:strRef>
              <c:f>demoa_auto_ranging_drive_IOPS_v!$K$79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demoa_auto_ranging_drive_IOPS_v!$L$79:$IW$79</c:f>
            </c:numRef>
          </c:val>
          <c:smooth val="0"/>
        </c:ser>
        <c:ser>
          <c:idx val="77"/>
          <c:order val="77"/>
          <c:tx>
            <c:strRef>
              <c:f>demoa_auto_ranging_drive_IOPS_v!$K$80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demoa_auto_ranging_drive_IOPS_v!$L$80:$IW$80</c:f>
            </c:numRef>
          </c:val>
          <c:smooth val="0"/>
        </c:ser>
        <c:ser>
          <c:idx val="78"/>
          <c:order val="78"/>
          <c:tx>
            <c:strRef>
              <c:f>demoa_auto_ranging_drive_IOPS_v!$K$81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demoa_auto_ranging_drive_IOPS_v!$L$81:$IW$81</c:f>
            </c:numRef>
          </c:val>
          <c:smooth val="0"/>
        </c:ser>
        <c:ser>
          <c:idx val="79"/>
          <c:order val="79"/>
          <c:tx>
            <c:strRef>
              <c:f>demoa_auto_ranging_drive_IOPS_v!$K$82</c:f>
              <c:strCache>
                <c:ptCount val="1"/>
                <c:pt idx="0">
                  <c:v>5.000_x_baseline</c:v>
                </c:pt>
              </c:strCache>
            </c:strRef>
          </c:tx>
          <c:val>
            <c:numRef>
              <c:f>demoa_auto_ranging_drive_IOPS_v!$L$82:$IW$82</c:f>
            </c:numRef>
          </c:val>
          <c:smooth val="0"/>
        </c:ser>
        <c:ser>
          <c:idx val="80"/>
          <c:order val="80"/>
          <c:tx>
            <c:strRef>
              <c:f>demoa_auto_ranging_drive_IOPS_v!$K$83</c:f>
              <c:strCache>
                <c:ptCount val="1"/>
                <c:pt idx="0">
                  <c:v>5.000_x_baseline</c:v>
                </c:pt>
              </c:strCache>
            </c:strRef>
          </c:tx>
          <c:marker>
            <c:symbol val="none"/>
          </c:marker>
          <c:val>
            <c:numRef>
              <c:f>demoa_auto_ranging_drive_IOPS_v!$L$83:$IW$83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42.419800000000002</c:v>
                </c:pt>
                <c:pt idx="4">
                  <c:v>84.880600000000001</c:v>
                </c:pt>
                <c:pt idx="5">
                  <c:v>127.39700000000002</c:v>
                </c:pt>
                <c:pt idx="6">
                  <c:v>170.86800000000011</c:v>
                </c:pt>
                <c:pt idx="7">
                  <c:v>213.07300000000001</c:v>
                </c:pt>
                <c:pt idx="8">
                  <c:v>256.33199999999965</c:v>
                </c:pt>
                <c:pt idx="9">
                  <c:v>299.09399999999965</c:v>
                </c:pt>
                <c:pt idx="10">
                  <c:v>341.64000000000021</c:v>
                </c:pt>
                <c:pt idx="11">
                  <c:v>383.91099999999977</c:v>
                </c:pt>
                <c:pt idx="12">
                  <c:v>426.01900000000001</c:v>
                </c:pt>
                <c:pt idx="13">
                  <c:v>468.22399999999965</c:v>
                </c:pt>
                <c:pt idx="14">
                  <c:v>510.38099999999974</c:v>
                </c:pt>
                <c:pt idx="15">
                  <c:v>552.54300000000001</c:v>
                </c:pt>
                <c:pt idx="16">
                  <c:v>594.59400000000005</c:v>
                </c:pt>
                <c:pt idx="17">
                  <c:v>636.726</c:v>
                </c:pt>
                <c:pt idx="18">
                  <c:v>678.8149999999996</c:v>
                </c:pt>
                <c:pt idx="19">
                  <c:v>720.69900000000041</c:v>
                </c:pt>
                <c:pt idx="20">
                  <c:v>762.64800000000002</c:v>
                </c:pt>
                <c:pt idx="21">
                  <c:v>804.55699999999956</c:v>
                </c:pt>
                <c:pt idx="22">
                  <c:v>846.52</c:v>
                </c:pt>
                <c:pt idx="23">
                  <c:v>888.35299999999916</c:v>
                </c:pt>
                <c:pt idx="24">
                  <c:v>930.37900000000002</c:v>
                </c:pt>
                <c:pt idx="25">
                  <c:v>972.16499999999996</c:v>
                </c:pt>
                <c:pt idx="26">
                  <c:v>1013.8599999999996</c:v>
                </c:pt>
                <c:pt idx="27">
                  <c:v>1055.72</c:v>
                </c:pt>
                <c:pt idx="28">
                  <c:v>1097.48</c:v>
                </c:pt>
                <c:pt idx="29">
                  <c:v>1139.22</c:v>
                </c:pt>
                <c:pt idx="30">
                  <c:v>1180.8399999999999</c:v>
                </c:pt>
                <c:pt idx="31">
                  <c:v>1222.3699999999999</c:v>
                </c:pt>
                <c:pt idx="32">
                  <c:v>1263.8899999999999</c:v>
                </c:pt>
                <c:pt idx="33">
                  <c:v>1305.27</c:v>
                </c:pt>
                <c:pt idx="34">
                  <c:v>1346.6499999999999</c:v>
                </c:pt>
                <c:pt idx="35">
                  <c:v>1387.97</c:v>
                </c:pt>
                <c:pt idx="36">
                  <c:v>1429.2</c:v>
                </c:pt>
                <c:pt idx="37">
                  <c:v>1470.23</c:v>
                </c:pt>
                <c:pt idx="38">
                  <c:v>1511.3799999999999</c:v>
                </c:pt>
                <c:pt idx="39">
                  <c:v>1552.41</c:v>
                </c:pt>
                <c:pt idx="40">
                  <c:v>1593.3</c:v>
                </c:pt>
                <c:pt idx="41">
                  <c:v>1634.05</c:v>
                </c:pt>
                <c:pt idx="42">
                  <c:v>1674.74</c:v>
                </c:pt>
                <c:pt idx="43">
                  <c:v>1715.26</c:v>
                </c:pt>
                <c:pt idx="44">
                  <c:v>1755.6699999999998</c:v>
                </c:pt>
                <c:pt idx="45">
                  <c:v>1795.95</c:v>
                </c:pt>
                <c:pt idx="46">
                  <c:v>1836.1499999999999</c:v>
                </c:pt>
                <c:pt idx="47">
                  <c:v>1876.1499999999999</c:v>
                </c:pt>
                <c:pt idx="48">
                  <c:v>1916.1399999999999</c:v>
                </c:pt>
                <c:pt idx="49">
                  <c:v>1956.05</c:v>
                </c:pt>
                <c:pt idx="50">
                  <c:v>1995.6399999999999</c:v>
                </c:pt>
                <c:pt idx="51">
                  <c:v>2035.05</c:v>
                </c:pt>
                <c:pt idx="52">
                  <c:v>2074.36</c:v>
                </c:pt>
                <c:pt idx="53">
                  <c:v>2113.4</c:v>
                </c:pt>
                <c:pt idx="54">
                  <c:v>2152.2599999999998</c:v>
                </c:pt>
                <c:pt idx="55">
                  <c:v>2190.77</c:v>
                </c:pt>
                <c:pt idx="56">
                  <c:v>2229.3700000000017</c:v>
                </c:pt>
                <c:pt idx="57">
                  <c:v>2267.3900000000012</c:v>
                </c:pt>
                <c:pt idx="58">
                  <c:v>2305.3200000000002</c:v>
                </c:pt>
                <c:pt idx="59">
                  <c:v>2343.12</c:v>
                </c:pt>
                <c:pt idx="60">
                  <c:v>2380.77</c:v>
                </c:pt>
                <c:pt idx="61">
                  <c:v>2417.9699999999998</c:v>
                </c:pt>
                <c:pt idx="62">
                  <c:v>2455.14</c:v>
                </c:pt>
                <c:pt idx="63">
                  <c:v>2491.9499999999998</c:v>
                </c:pt>
                <c:pt idx="64">
                  <c:v>2528.4699999999998</c:v>
                </c:pt>
                <c:pt idx="65">
                  <c:v>2564.79</c:v>
                </c:pt>
                <c:pt idx="66">
                  <c:v>2600.5</c:v>
                </c:pt>
                <c:pt idx="67">
                  <c:v>2636.59</c:v>
                </c:pt>
                <c:pt idx="68">
                  <c:v>2671.8500000000017</c:v>
                </c:pt>
                <c:pt idx="69">
                  <c:v>2707.17</c:v>
                </c:pt>
                <c:pt idx="70">
                  <c:v>2741.8900000000012</c:v>
                </c:pt>
                <c:pt idx="71">
                  <c:v>2776.32</c:v>
                </c:pt>
                <c:pt idx="72">
                  <c:v>2810.17</c:v>
                </c:pt>
                <c:pt idx="73">
                  <c:v>2844.53</c:v>
                </c:pt>
                <c:pt idx="74">
                  <c:v>2878.08</c:v>
                </c:pt>
                <c:pt idx="75">
                  <c:v>2911.15</c:v>
                </c:pt>
                <c:pt idx="76">
                  <c:v>2943.92</c:v>
                </c:pt>
                <c:pt idx="77">
                  <c:v>2975.9700000000012</c:v>
                </c:pt>
                <c:pt idx="78">
                  <c:v>3008.12</c:v>
                </c:pt>
                <c:pt idx="79">
                  <c:v>3039.4500000000012</c:v>
                </c:pt>
                <c:pt idx="80">
                  <c:v>3070.27</c:v>
                </c:pt>
                <c:pt idx="81">
                  <c:v>3100.68</c:v>
                </c:pt>
                <c:pt idx="82">
                  <c:v>3130.7799999999997</c:v>
                </c:pt>
                <c:pt idx="83">
                  <c:v>3160.73</c:v>
                </c:pt>
                <c:pt idx="84">
                  <c:v>3189.8</c:v>
                </c:pt>
                <c:pt idx="85">
                  <c:v>3217.98</c:v>
                </c:pt>
                <c:pt idx="86">
                  <c:v>3246.58</c:v>
                </c:pt>
                <c:pt idx="87">
                  <c:v>3274.53</c:v>
                </c:pt>
                <c:pt idx="88">
                  <c:v>3301.4500000000012</c:v>
                </c:pt>
                <c:pt idx="89">
                  <c:v>3327.25</c:v>
                </c:pt>
                <c:pt idx="90">
                  <c:v>3352.3</c:v>
                </c:pt>
                <c:pt idx="91">
                  <c:v>3372.24</c:v>
                </c:pt>
                <c:pt idx="92">
                  <c:v>3376.21</c:v>
                </c:pt>
                <c:pt idx="93">
                  <c:v>3379.72</c:v>
                </c:pt>
                <c:pt idx="94">
                  <c:v>3372.84</c:v>
                </c:pt>
                <c:pt idx="95">
                  <c:v>3369.2799999999997</c:v>
                </c:pt>
                <c:pt idx="96">
                  <c:v>3373.62</c:v>
                </c:pt>
                <c:pt idx="97">
                  <c:v>3374.73</c:v>
                </c:pt>
                <c:pt idx="98">
                  <c:v>3386.8100000000018</c:v>
                </c:pt>
                <c:pt idx="99">
                  <c:v>3388.34</c:v>
                </c:pt>
                <c:pt idx="100">
                  <c:v>3383.02</c:v>
                </c:pt>
                <c:pt idx="101">
                  <c:v>3378.3</c:v>
                </c:pt>
                <c:pt idx="102">
                  <c:v>3382.09</c:v>
                </c:pt>
                <c:pt idx="103">
                  <c:v>3387.2599999999998</c:v>
                </c:pt>
                <c:pt idx="104">
                  <c:v>3395.25</c:v>
                </c:pt>
                <c:pt idx="105">
                  <c:v>3401.46</c:v>
                </c:pt>
                <c:pt idx="106">
                  <c:v>3394.68</c:v>
                </c:pt>
                <c:pt idx="107">
                  <c:v>3388.15</c:v>
                </c:pt>
                <c:pt idx="108">
                  <c:v>3384.17</c:v>
                </c:pt>
                <c:pt idx="109">
                  <c:v>3386.23</c:v>
                </c:pt>
                <c:pt idx="110">
                  <c:v>3390.55</c:v>
                </c:pt>
                <c:pt idx="111">
                  <c:v>3386.51</c:v>
                </c:pt>
                <c:pt idx="112">
                  <c:v>3382.11</c:v>
                </c:pt>
                <c:pt idx="113">
                  <c:v>3390.44</c:v>
                </c:pt>
                <c:pt idx="114">
                  <c:v>3395.34</c:v>
                </c:pt>
                <c:pt idx="115">
                  <c:v>3388.55</c:v>
                </c:pt>
                <c:pt idx="116">
                  <c:v>3384.07</c:v>
                </c:pt>
                <c:pt idx="117">
                  <c:v>3380</c:v>
                </c:pt>
                <c:pt idx="118">
                  <c:v>3378.63</c:v>
                </c:pt>
                <c:pt idx="119">
                  <c:v>3380.15</c:v>
                </c:pt>
                <c:pt idx="120">
                  <c:v>3382.94</c:v>
                </c:pt>
                <c:pt idx="121">
                  <c:v>3390.98</c:v>
                </c:pt>
                <c:pt idx="122">
                  <c:v>3390.48</c:v>
                </c:pt>
                <c:pt idx="123">
                  <c:v>3385.25</c:v>
                </c:pt>
                <c:pt idx="124">
                  <c:v>3387.59</c:v>
                </c:pt>
                <c:pt idx="125">
                  <c:v>3393.4300000000012</c:v>
                </c:pt>
                <c:pt idx="126">
                  <c:v>3398.24</c:v>
                </c:pt>
                <c:pt idx="127">
                  <c:v>3405.8700000000017</c:v>
                </c:pt>
                <c:pt idx="128">
                  <c:v>3404.18</c:v>
                </c:pt>
                <c:pt idx="129">
                  <c:v>3398.02</c:v>
                </c:pt>
                <c:pt idx="130">
                  <c:v>3389.73</c:v>
                </c:pt>
                <c:pt idx="131">
                  <c:v>3384.04</c:v>
                </c:pt>
                <c:pt idx="132">
                  <c:v>3381.69</c:v>
                </c:pt>
                <c:pt idx="133">
                  <c:v>3379.56</c:v>
                </c:pt>
                <c:pt idx="134">
                  <c:v>3383.54</c:v>
                </c:pt>
                <c:pt idx="135">
                  <c:v>3389.46</c:v>
                </c:pt>
                <c:pt idx="136">
                  <c:v>3385</c:v>
                </c:pt>
                <c:pt idx="137">
                  <c:v>3391.29</c:v>
                </c:pt>
                <c:pt idx="138">
                  <c:v>3385.8900000000012</c:v>
                </c:pt>
                <c:pt idx="139">
                  <c:v>3379.58</c:v>
                </c:pt>
                <c:pt idx="140">
                  <c:v>3378.34</c:v>
                </c:pt>
                <c:pt idx="141">
                  <c:v>3384.06</c:v>
                </c:pt>
                <c:pt idx="142">
                  <c:v>3384.66</c:v>
                </c:pt>
                <c:pt idx="143">
                  <c:v>3390.73</c:v>
                </c:pt>
                <c:pt idx="144">
                  <c:v>3387.86</c:v>
                </c:pt>
                <c:pt idx="145">
                  <c:v>3382.02</c:v>
                </c:pt>
                <c:pt idx="146">
                  <c:v>3377.15</c:v>
                </c:pt>
                <c:pt idx="147">
                  <c:v>3381.68</c:v>
                </c:pt>
                <c:pt idx="148">
                  <c:v>3377.46</c:v>
                </c:pt>
                <c:pt idx="149">
                  <c:v>3377.73</c:v>
                </c:pt>
                <c:pt idx="150">
                  <c:v>3374.64</c:v>
                </c:pt>
                <c:pt idx="151">
                  <c:v>3382.42</c:v>
                </c:pt>
                <c:pt idx="152">
                  <c:v>3383.55</c:v>
                </c:pt>
                <c:pt idx="153">
                  <c:v>3382.82</c:v>
                </c:pt>
                <c:pt idx="154">
                  <c:v>3379.64</c:v>
                </c:pt>
                <c:pt idx="155">
                  <c:v>3388.3900000000012</c:v>
                </c:pt>
                <c:pt idx="156">
                  <c:v>3389.9300000000012</c:v>
                </c:pt>
                <c:pt idx="157">
                  <c:v>3397.3</c:v>
                </c:pt>
                <c:pt idx="158">
                  <c:v>3405.65</c:v>
                </c:pt>
                <c:pt idx="159">
                  <c:v>3399.55</c:v>
                </c:pt>
                <c:pt idx="160">
                  <c:v>3394.74</c:v>
                </c:pt>
                <c:pt idx="161">
                  <c:v>3389.16</c:v>
                </c:pt>
                <c:pt idx="162">
                  <c:v>3382.66</c:v>
                </c:pt>
                <c:pt idx="163">
                  <c:v>3377.57</c:v>
                </c:pt>
                <c:pt idx="164">
                  <c:v>3373.4900000000002</c:v>
                </c:pt>
                <c:pt idx="165">
                  <c:v>3374.16</c:v>
                </c:pt>
                <c:pt idx="166">
                  <c:v>3382.63</c:v>
                </c:pt>
                <c:pt idx="167">
                  <c:v>3383.4</c:v>
                </c:pt>
                <c:pt idx="168">
                  <c:v>3380.58</c:v>
                </c:pt>
                <c:pt idx="169">
                  <c:v>3377.7</c:v>
                </c:pt>
                <c:pt idx="170">
                  <c:v>3388.05</c:v>
                </c:pt>
                <c:pt idx="171">
                  <c:v>3382.6</c:v>
                </c:pt>
                <c:pt idx="172">
                  <c:v>3379.22</c:v>
                </c:pt>
                <c:pt idx="173">
                  <c:v>3374.7799999999997</c:v>
                </c:pt>
                <c:pt idx="174">
                  <c:v>3389.1</c:v>
                </c:pt>
                <c:pt idx="175">
                  <c:v>3390.9500000000012</c:v>
                </c:pt>
                <c:pt idx="176">
                  <c:v>3388.72</c:v>
                </c:pt>
                <c:pt idx="177">
                  <c:v>3385.2599999999998</c:v>
                </c:pt>
                <c:pt idx="178">
                  <c:v>3381.27</c:v>
                </c:pt>
                <c:pt idx="179">
                  <c:v>3381.48</c:v>
                </c:pt>
                <c:pt idx="180">
                  <c:v>3390.4300000000012</c:v>
                </c:pt>
                <c:pt idx="181">
                  <c:v>3387.92</c:v>
                </c:pt>
                <c:pt idx="182">
                  <c:v>3387.52</c:v>
                </c:pt>
                <c:pt idx="183">
                  <c:v>3391.98</c:v>
                </c:pt>
                <c:pt idx="184">
                  <c:v>3401.11</c:v>
                </c:pt>
                <c:pt idx="185">
                  <c:v>3409.2</c:v>
                </c:pt>
                <c:pt idx="186">
                  <c:v>3405.29</c:v>
                </c:pt>
                <c:pt idx="187">
                  <c:v>3398.07</c:v>
                </c:pt>
                <c:pt idx="188">
                  <c:v>3393.67</c:v>
                </c:pt>
                <c:pt idx="189">
                  <c:v>3396.7</c:v>
                </c:pt>
                <c:pt idx="190">
                  <c:v>3406.52</c:v>
                </c:pt>
                <c:pt idx="191">
                  <c:v>3416.5</c:v>
                </c:pt>
                <c:pt idx="192">
                  <c:v>3412.63</c:v>
                </c:pt>
                <c:pt idx="193">
                  <c:v>3405.73</c:v>
                </c:pt>
                <c:pt idx="194">
                  <c:v>3399.1</c:v>
                </c:pt>
                <c:pt idx="195">
                  <c:v>3393.86</c:v>
                </c:pt>
                <c:pt idx="196">
                  <c:v>3394.4700000000012</c:v>
                </c:pt>
                <c:pt idx="197">
                  <c:v>3396.9900000000002</c:v>
                </c:pt>
                <c:pt idx="198">
                  <c:v>3392.14</c:v>
                </c:pt>
                <c:pt idx="199">
                  <c:v>3392.09</c:v>
                </c:pt>
                <c:pt idx="200">
                  <c:v>3387.5</c:v>
                </c:pt>
                <c:pt idx="201">
                  <c:v>3387.63</c:v>
                </c:pt>
                <c:pt idx="202">
                  <c:v>3383.46</c:v>
                </c:pt>
                <c:pt idx="203">
                  <c:v>3379.4900000000002</c:v>
                </c:pt>
                <c:pt idx="204">
                  <c:v>3377.01</c:v>
                </c:pt>
                <c:pt idx="205">
                  <c:v>3383.21</c:v>
                </c:pt>
                <c:pt idx="206">
                  <c:v>3381.3100000000018</c:v>
                </c:pt>
                <c:pt idx="207">
                  <c:v>3383.73</c:v>
                </c:pt>
                <c:pt idx="208">
                  <c:v>3382.3900000000012</c:v>
                </c:pt>
                <c:pt idx="209">
                  <c:v>3377.55</c:v>
                </c:pt>
                <c:pt idx="210">
                  <c:v>3376.5</c:v>
                </c:pt>
                <c:pt idx="211">
                  <c:v>3378.9900000000002</c:v>
                </c:pt>
                <c:pt idx="212">
                  <c:v>3387.02</c:v>
                </c:pt>
                <c:pt idx="213">
                  <c:v>3387.3300000000017</c:v>
                </c:pt>
                <c:pt idx="214">
                  <c:v>3383.9</c:v>
                </c:pt>
                <c:pt idx="215">
                  <c:v>3383.98</c:v>
                </c:pt>
                <c:pt idx="216">
                  <c:v>3391.56</c:v>
                </c:pt>
                <c:pt idx="217">
                  <c:v>3391.17</c:v>
                </c:pt>
                <c:pt idx="218">
                  <c:v>3388.3500000000017</c:v>
                </c:pt>
                <c:pt idx="219">
                  <c:v>3384.01</c:v>
                </c:pt>
                <c:pt idx="220">
                  <c:v>3388.57</c:v>
                </c:pt>
                <c:pt idx="221">
                  <c:v>3385.68</c:v>
                </c:pt>
                <c:pt idx="222">
                  <c:v>3385.3100000000018</c:v>
                </c:pt>
                <c:pt idx="223">
                  <c:v>3389.4100000000012</c:v>
                </c:pt>
                <c:pt idx="224">
                  <c:v>3399.2799999999997</c:v>
                </c:pt>
                <c:pt idx="225">
                  <c:v>3396.66</c:v>
                </c:pt>
                <c:pt idx="226">
                  <c:v>3390.58</c:v>
                </c:pt>
                <c:pt idx="227">
                  <c:v>3386.8900000000012</c:v>
                </c:pt>
                <c:pt idx="228">
                  <c:v>3389.3300000000017</c:v>
                </c:pt>
                <c:pt idx="229">
                  <c:v>3389.7599999999998</c:v>
                </c:pt>
                <c:pt idx="230">
                  <c:v>3398.09</c:v>
                </c:pt>
                <c:pt idx="231">
                  <c:v>3394.05</c:v>
                </c:pt>
                <c:pt idx="232">
                  <c:v>3390.2799999999997</c:v>
                </c:pt>
                <c:pt idx="233">
                  <c:v>3386.17</c:v>
                </c:pt>
                <c:pt idx="234">
                  <c:v>3382.9100000000012</c:v>
                </c:pt>
                <c:pt idx="235">
                  <c:v>3382.08</c:v>
                </c:pt>
                <c:pt idx="236">
                  <c:v>3377.9</c:v>
                </c:pt>
                <c:pt idx="237">
                  <c:v>3372.9700000000012</c:v>
                </c:pt>
                <c:pt idx="238">
                  <c:v>3369.62</c:v>
                </c:pt>
                <c:pt idx="239">
                  <c:v>3365.03</c:v>
                </c:pt>
                <c:pt idx="240">
                  <c:v>3371.67</c:v>
                </c:pt>
                <c:pt idx="241">
                  <c:v>3379.77</c:v>
                </c:pt>
                <c:pt idx="242">
                  <c:v>3380.9500000000012</c:v>
                </c:pt>
                <c:pt idx="243">
                  <c:v>3377.82</c:v>
                </c:pt>
                <c:pt idx="244">
                  <c:v>3376.17</c:v>
                </c:pt>
                <c:pt idx="245">
                  <c:v>3379.4500000000012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861184"/>
        <c:axId val="136863104"/>
      </c:lineChart>
      <c:catAx>
        <c:axId val="136861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Subinterval number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6863104"/>
        <c:crosses val="autoZero"/>
        <c:auto val="1"/>
        <c:lblAlgn val="ctr"/>
        <c:lblOffset val="100"/>
        <c:noMultiLvlLbl val="0"/>
      </c:catAx>
      <c:valAx>
        <c:axId val="13686310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IOPS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61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all.summary!$W$6:$W$15</c:f>
              <c:numCache>
                <c:formatCode>General</c:formatCode>
                <c:ptCount val="10"/>
                <c:pt idx="0">
                  <c:v>39.945800000000006</c:v>
                </c:pt>
                <c:pt idx="1">
                  <c:v>1501.84</c:v>
                </c:pt>
                <c:pt idx="2">
                  <c:v>1917.41</c:v>
                </c:pt>
                <c:pt idx="3">
                  <c:v>2417.1999999999998</c:v>
                </c:pt>
                <c:pt idx="4">
                  <c:v>2730.61</c:v>
                </c:pt>
                <c:pt idx="5">
                  <c:v>2965.8900000000012</c:v>
                </c:pt>
                <c:pt idx="6">
                  <c:v>3277.04</c:v>
                </c:pt>
                <c:pt idx="7">
                  <c:v>3321.94</c:v>
                </c:pt>
                <c:pt idx="8">
                  <c:v>3355.4900000000002</c:v>
                </c:pt>
                <c:pt idx="9">
                  <c:v>3376.55</c:v>
                </c:pt>
              </c:numCache>
            </c:numRef>
          </c:xVal>
          <c:yVal>
            <c:numRef>
              <c:f>all.summary!$AA$6:$AA$15</c:f>
              <c:numCache>
                <c:formatCode>General</c:formatCode>
                <c:ptCount val="10"/>
                <c:pt idx="0">
                  <c:v>6.5621699999999965</c:v>
                </c:pt>
                <c:pt idx="1">
                  <c:v>6.9608999999999996</c:v>
                </c:pt>
                <c:pt idx="2">
                  <c:v>7.8126899999999964</c:v>
                </c:pt>
                <c:pt idx="3">
                  <c:v>9.49</c:v>
                </c:pt>
                <c:pt idx="4">
                  <c:v>11.153400000000007</c:v>
                </c:pt>
                <c:pt idx="5">
                  <c:v>12.803700000000006</c:v>
                </c:pt>
                <c:pt idx="6">
                  <c:v>16.106800000000014</c:v>
                </c:pt>
                <c:pt idx="7">
                  <c:v>19.387899999999988</c:v>
                </c:pt>
                <c:pt idx="8">
                  <c:v>25.96129999999998</c:v>
                </c:pt>
                <c:pt idx="9">
                  <c:v>32.5304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99776"/>
        <c:axId val="153901696"/>
      </c:scatterChart>
      <c:valAx>
        <c:axId val="153899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IOPS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3901696"/>
        <c:crosses val="autoZero"/>
        <c:crossBetween val="midCat"/>
      </c:valAx>
      <c:valAx>
        <c:axId val="1539016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Service</a:t>
                </a:r>
                <a:r>
                  <a:rPr lang="en-US" sz="1200" baseline="0"/>
                  <a:t/>
                </a:r>
                <a:br>
                  <a:rPr lang="en-US" sz="1200" baseline="0"/>
                </a:br>
                <a:r>
                  <a:rPr lang="en-US" sz="1200" baseline="0"/>
                  <a:t>time, </a:t>
                </a:r>
                <a:br>
                  <a:rPr lang="en-US" sz="1200" baseline="0"/>
                </a:br>
                <a:r>
                  <a:rPr lang="en-US" sz="1200" baseline="0"/>
                  <a:t>ms</a:t>
                </a:r>
                <a:endParaRPr 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3899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testName.measure_write.step0007!$AE$1</c:f>
              <c:strCache>
                <c:ptCount val="1"/>
                <c:pt idx="0">
                  <c:v>Warmup IOPS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testName.measure_write.step0007!$AE$2:$AE$453</c:f>
              <c:numCache>
                <c:formatCode>General</c:formatCode>
                <c:ptCount val="452"/>
                <c:pt idx="1">
                  <c:v>34402</c:v>
                </c:pt>
                <c:pt idx="2">
                  <c:v>42682</c:v>
                </c:pt>
                <c:pt idx="3">
                  <c:v>46147</c:v>
                </c:pt>
                <c:pt idx="4">
                  <c:v>46135</c:v>
                </c:pt>
                <c:pt idx="5">
                  <c:v>46197</c:v>
                </c:pt>
                <c:pt idx="6">
                  <c:v>47208</c:v>
                </c:pt>
                <c:pt idx="7">
                  <c:v>9018</c:v>
                </c:pt>
                <c:pt idx="8">
                  <c:v>1836</c:v>
                </c:pt>
                <c:pt idx="9">
                  <c:v>802</c:v>
                </c:pt>
                <c:pt idx="10">
                  <c:v>8209</c:v>
                </c:pt>
                <c:pt idx="11">
                  <c:v>7929</c:v>
                </c:pt>
                <c:pt idx="12">
                  <c:v>213</c:v>
                </c:pt>
                <c:pt idx="13">
                  <c:v>10891</c:v>
                </c:pt>
                <c:pt idx="14">
                  <c:v>7723</c:v>
                </c:pt>
                <c:pt idx="15">
                  <c:v>2722</c:v>
                </c:pt>
                <c:pt idx="16">
                  <c:v>3181</c:v>
                </c:pt>
                <c:pt idx="17">
                  <c:v>3093</c:v>
                </c:pt>
                <c:pt idx="18">
                  <c:v>3856</c:v>
                </c:pt>
                <c:pt idx="19">
                  <c:v>2838</c:v>
                </c:pt>
                <c:pt idx="20">
                  <c:v>2084</c:v>
                </c:pt>
                <c:pt idx="21">
                  <c:v>2792</c:v>
                </c:pt>
                <c:pt idx="22">
                  <c:v>1881</c:v>
                </c:pt>
                <c:pt idx="23">
                  <c:v>3806</c:v>
                </c:pt>
                <c:pt idx="24">
                  <c:v>1846</c:v>
                </c:pt>
                <c:pt idx="25">
                  <c:v>3366</c:v>
                </c:pt>
                <c:pt idx="26">
                  <c:v>1522</c:v>
                </c:pt>
                <c:pt idx="27">
                  <c:v>3570</c:v>
                </c:pt>
                <c:pt idx="28">
                  <c:v>1212</c:v>
                </c:pt>
                <c:pt idx="29">
                  <c:v>7204</c:v>
                </c:pt>
                <c:pt idx="30">
                  <c:v>1245</c:v>
                </c:pt>
                <c:pt idx="31">
                  <c:v>2136</c:v>
                </c:pt>
                <c:pt idx="32">
                  <c:v>1484</c:v>
                </c:pt>
                <c:pt idx="33">
                  <c:v>2546</c:v>
                </c:pt>
                <c:pt idx="34">
                  <c:v>1447</c:v>
                </c:pt>
                <c:pt idx="35">
                  <c:v>2737</c:v>
                </c:pt>
                <c:pt idx="36">
                  <c:v>1667</c:v>
                </c:pt>
                <c:pt idx="37">
                  <c:v>2153</c:v>
                </c:pt>
                <c:pt idx="38">
                  <c:v>849</c:v>
                </c:pt>
                <c:pt idx="39">
                  <c:v>880</c:v>
                </c:pt>
                <c:pt idx="40">
                  <c:v>752</c:v>
                </c:pt>
                <c:pt idx="41">
                  <c:v>781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testName.measure_write.step0007!$AF$1</c:f>
              <c:strCache>
                <c:ptCount val="1"/>
                <c:pt idx="0">
                  <c:v>Measurement IOPS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testName.measure_write.step0007!$AF$2:$AF$453</c:f>
              <c:numCache>
                <c:formatCode>General</c:formatCode>
                <c:ptCount val="452"/>
                <c:pt idx="42">
                  <c:v>888</c:v>
                </c:pt>
                <c:pt idx="43">
                  <c:v>909</c:v>
                </c:pt>
                <c:pt idx="44">
                  <c:v>1085</c:v>
                </c:pt>
                <c:pt idx="45">
                  <c:v>832</c:v>
                </c:pt>
                <c:pt idx="46">
                  <c:v>906</c:v>
                </c:pt>
                <c:pt idx="47">
                  <c:v>1123</c:v>
                </c:pt>
                <c:pt idx="48">
                  <c:v>973</c:v>
                </c:pt>
                <c:pt idx="49">
                  <c:v>959</c:v>
                </c:pt>
                <c:pt idx="50">
                  <c:v>920</c:v>
                </c:pt>
                <c:pt idx="51">
                  <c:v>1070</c:v>
                </c:pt>
                <c:pt idx="52">
                  <c:v>1045</c:v>
                </c:pt>
                <c:pt idx="53">
                  <c:v>943</c:v>
                </c:pt>
                <c:pt idx="54">
                  <c:v>1083</c:v>
                </c:pt>
                <c:pt idx="55">
                  <c:v>954</c:v>
                </c:pt>
                <c:pt idx="56">
                  <c:v>1027</c:v>
                </c:pt>
                <c:pt idx="57">
                  <c:v>1130</c:v>
                </c:pt>
                <c:pt idx="58">
                  <c:v>1141</c:v>
                </c:pt>
                <c:pt idx="59">
                  <c:v>1081</c:v>
                </c:pt>
                <c:pt idx="60">
                  <c:v>1106</c:v>
                </c:pt>
                <c:pt idx="61">
                  <c:v>896</c:v>
                </c:pt>
                <c:pt idx="62">
                  <c:v>1028</c:v>
                </c:pt>
                <c:pt idx="63">
                  <c:v>1105</c:v>
                </c:pt>
                <c:pt idx="64">
                  <c:v>887</c:v>
                </c:pt>
                <c:pt idx="65">
                  <c:v>1037</c:v>
                </c:pt>
                <c:pt idx="66">
                  <c:v>874</c:v>
                </c:pt>
                <c:pt idx="67">
                  <c:v>959</c:v>
                </c:pt>
                <c:pt idx="68">
                  <c:v>936</c:v>
                </c:pt>
                <c:pt idx="69">
                  <c:v>782</c:v>
                </c:pt>
                <c:pt idx="70">
                  <c:v>1034</c:v>
                </c:pt>
                <c:pt idx="71">
                  <c:v>949</c:v>
                </c:pt>
                <c:pt idx="72">
                  <c:v>949</c:v>
                </c:pt>
                <c:pt idx="73">
                  <c:v>932</c:v>
                </c:pt>
                <c:pt idx="74">
                  <c:v>902</c:v>
                </c:pt>
                <c:pt idx="75">
                  <c:v>884</c:v>
                </c:pt>
                <c:pt idx="76">
                  <c:v>986</c:v>
                </c:pt>
                <c:pt idx="77">
                  <c:v>876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70464"/>
        <c:axId val="135072384"/>
      </c:lineChart>
      <c:lineChart>
        <c:grouping val="standard"/>
        <c:varyColors val="0"/>
        <c:ser>
          <c:idx val="0"/>
          <c:order val="0"/>
          <c:tx>
            <c:strRef>
              <c:f>testName.measure_write.step0007!$AD$1</c:f>
              <c:strCache>
                <c:ptCount val="1"/>
                <c:pt idx="0">
                  <c:v>WP_percent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testName.measure_write.step0007!$AD$2:$AD$453</c:f>
              <c:numCache>
                <c:formatCode>0%</c:formatCode>
                <c:ptCount val="452"/>
                <c:pt idx="0">
                  <c:v>1.0000000000000021E-2</c:v>
                </c:pt>
                <c:pt idx="1">
                  <c:v>9.0000000000000066E-2</c:v>
                </c:pt>
                <c:pt idx="2">
                  <c:v>0.18000000000000024</c:v>
                </c:pt>
                <c:pt idx="3">
                  <c:v>0.28000000000000008</c:v>
                </c:pt>
                <c:pt idx="4">
                  <c:v>0.38000000000000089</c:v>
                </c:pt>
                <c:pt idx="5">
                  <c:v>0.48000000000000032</c:v>
                </c:pt>
                <c:pt idx="6">
                  <c:v>0.59000000000000041</c:v>
                </c:pt>
                <c:pt idx="7">
                  <c:v>0.61000000000000065</c:v>
                </c:pt>
                <c:pt idx="8">
                  <c:v>0.61000000000000065</c:v>
                </c:pt>
                <c:pt idx="9">
                  <c:v>0.62000000000000155</c:v>
                </c:pt>
                <c:pt idx="10">
                  <c:v>0.63000000000000178</c:v>
                </c:pt>
                <c:pt idx="11">
                  <c:v>0.64000000000000179</c:v>
                </c:pt>
                <c:pt idx="12">
                  <c:v>0.64000000000000179</c:v>
                </c:pt>
                <c:pt idx="13">
                  <c:v>0.66000000000000203</c:v>
                </c:pt>
                <c:pt idx="14">
                  <c:v>0.66000000000000203</c:v>
                </c:pt>
                <c:pt idx="15">
                  <c:v>0.67000000000000204</c:v>
                </c:pt>
                <c:pt idx="16">
                  <c:v>0.66000000000000203</c:v>
                </c:pt>
                <c:pt idx="17">
                  <c:v>0.67000000000000204</c:v>
                </c:pt>
                <c:pt idx="18">
                  <c:v>0.67000000000000204</c:v>
                </c:pt>
                <c:pt idx="19">
                  <c:v>0.67000000000000204</c:v>
                </c:pt>
                <c:pt idx="20">
                  <c:v>0.67000000000000204</c:v>
                </c:pt>
                <c:pt idx="21">
                  <c:v>0.67000000000000204</c:v>
                </c:pt>
                <c:pt idx="22">
                  <c:v>0.67000000000000204</c:v>
                </c:pt>
                <c:pt idx="23">
                  <c:v>0.67000000000000204</c:v>
                </c:pt>
                <c:pt idx="24">
                  <c:v>0.67000000000000204</c:v>
                </c:pt>
                <c:pt idx="25">
                  <c:v>0.67000000000000204</c:v>
                </c:pt>
                <c:pt idx="26">
                  <c:v>0.68000000000000071</c:v>
                </c:pt>
                <c:pt idx="27">
                  <c:v>0.68000000000000071</c:v>
                </c:pt>
                <c:pt idx="28">
                  <c:v>0.68000000000000071</c:v>
                </c:pt>
                <c:pt idx="29">
                  <c:v>0.69000000000000095</c:v>
                </c:pt>
                <c:pt idx="30">
                  <c:v>0.68000000000000071</c:v>
                </c:pt>
                <c:pt idx="31">
                  <c:v>0.69000000000000095</c:v>
                </c:pt>
                <c:pt idx="32">
                  <c:v>0.69000000000000095</c:v>
                </c:pt>
                <c:pt idx="33">
                  <c:v>0.69000000000000095</c:v>
                </c:pt>
                <c:pt idx="34">
                  <c:v>0.69000000000000095</c:v>
                </c:pt>
                <c:pt idx="35">
                  <c:v>0.69000000000000095</c:v>
                </c:pt>
                <c:pt idx="36">
                  <c:v>0.68000000000000071</c:v>
                </c:pt>
                <c:pt idx="37">
                  <c:v>0.68000000000000071</c:v>
                </c:pt>
                <c:pt idx="38">
                  <c:v>0.68000000000000071</c:v>
                </c:pt>
                <c:pt idx="39">
                  <c:v>0.68000000000000071</c:v>
                </c:pt>
                <c:pt idx="40">
                  <c:v>0.68000000000000071</c:v>
                </c:pt>
                <c:pt idx="41">
                  <c:v>0.68000000000000071</c:v>
                </c:pt>
                <c:pt idx="42">
                  <c:v>0.68000000000000071</c:v>
                </c:pt>
                <c:pt idx="43">
                  <c:v>0.68000000000000071</c:v>
                </c:pt>
                <c:pt idx="44">
                  <c:v>0.68000000000000071</c:v>
                </c:pt>
                <c:pt idx="45">
                  <c:v>0.68000000000000071</c:v>
                </c:pt>
                <c:pt idx="46">
                  <c:v>0.68000000000000071</c:v>
                </c:pt>
                <c:pt idx="47">
                  <c:v>0.68000000000000071</c:v>
                </c:pt>
                <c:pt idx="48">
                  <c:v>0.68000000000000071</c:v>
                </c:pt>
                <c:pt idx="49">
                  <c:v>0.68000000000000071</c:v>
                </c:pt>
                <c:pt idx="50">
                  <c:v>0.68000000000000071</c:v>
                </c:pt>
                <c:pt idx="51">
                  <c:v>0.68000000000000071</c:v>
                </c:pt>
                <c:pt idx="52">
                  <c:v>0.68000000000000071</c:v>
                </c:pt>
                <c:pt idx="53">
                  <c:v>0.68000000000000071</c:v>
                </c:pt>
                <c:pt idx="54">
                  <c:v>0.68000000000000071</c:v>
                </c:pt>
                <c:pt idx="55">
                  <c:v>0.68000000000000071</c:v>
                </c:pt>
                <c:pt idx="56">
                  <c:v>0.68000000000000071</c:v>
                </c:pt>
                <c:pt idx="57">
                  <c:v>0.68000000000000071</c:v>
                </c:pt>
                <c:pt idx="58">
                  <c:v>0.68000000000000071</c:v>
                </c:pt>
                <c:pt idx="59">
                  <c:v>0.68000000000000071</c:v>
                </c:pt>
                <c:pt idx="60">
                  <c:v>0.68000000000000071</c:v>
                </c:pt>
                <c:pt idx="61">
                  <c:v>0.68000000000000071</c:v>
                </c:pt>
                <c:pt idx="62">
                  <c:v>0.68000000000000071</c:v>
                </c:pt>
                <c:pt idx="63">
                  <c:v>0.68000000000000071</c:v>
                </c:pt>
                <c:pt idx="64">
                  <c:v>0.68000000000000071</c:v>
                </c:pt>
                <c:pt idx="65">
                  <c:v>0.68000000000000071</c:v>
                </c:pt>
                <c:pt idx="66">
                  <c:v>0.68000000000000071</c:v>
                </c:pt>
                <c:pt idx="67">
                  <c:v>0.68000000000000071</c:v>
                </c:pt>
                <c:pt idx="68">
                  <c:v>0.68000000000000071</c:v>
                </c:pt>
                <c:pt idx="69">
                  <c:v>0.68000000000000071</c:v>
                </c:pt>
                <c:pt idx="70">
                  <c:v>0.68000000000000071</c:v>
                </c:pt>
                <c:pt idx="71">
                  <c:v>0.68000000000000071</c:v>
                </c:pt>
                <c:pt idx="72">
                  <c:v>0.68000000000000071</c:v>
                </c:pt>
                <c:pt idx="73">
                  <c:v>0.68000000000000071</c:v>
                </c:pt>
                <c:pt idx="74">
                  <c:v>0.68000000000000071</c:v>
                </c:pt>
                <c:pt idx="75">
                  <c:v>0.68000000000000071</c:v>
                </c:pt>
                <c:pt idx="76">
                  <c:v>0.68000000000000071</c:v>
                </c:pt>
                <c:pt idx="77">
                  <c:v>0.68000000000000071</c:v>
                </c:pt>
                <c:pt idx="78">
                  <c:v>0.68000000000000071</c:v>
                </c:pt>
                <c:pt idx="79">
                  <c:v>0.67000000000000204</c:v>
                </c:pt>
                <c:pt idx="80">
                  <c:v>0.67000000000000204</c:v>
                </c:pt>
                <c:pt idx="81">
                  <c:v>0.67000000000000204</c:v>
                </c:pt>
                <c:pt idx="82">
                  <c:v>0.67000000000000204</c:v>
                </c:pt>
                <c:pt idx="83">
                  <c:v>0.67000000000000204</c:v>
                </c:pt>
                <c:pt idx="84">
                  <c:v>0.66000000000000203</c:v>
                </c:pt>
                <c:pt idx="85">
                  <c:v>0.66000000000000203</c:v>
                </c:pt>
                <c:pt idx="86">
                  <c:v>0.66000000000000203</c:v>
                </c:pt>
                <c:pt idx="87">
                  <c:v>0.66000000000000203</c:v>
                </c:pt>
                <c:pt idx="88">
                  <c:v>0.66000000000000203</c:v>
                </c:pt>
                <c:pt idx="89">
                  <c:v>0.66000000000000203</c:v>
                </c:pt>
                <c:pt idx="90">
                  <c:v>0.65000000000000191</c:v>
                </c:pt>
                <c:pt idx="91">
                  <c:v>0.65000000000000191</c:v>
                </c:pt>
                <c:pt idx="92">
                  <c:v>0.65000000000000191</c:v>
                </c:pt>
                <c:pt idx="93">
                  <c:v>0.65000000000000191</c:v>
                </c:pt>
                <c:pt idx="94">
                  <c:v>0.65000000000000191</c:v>
                </c:pt>
                <c:pt idx="95">
                  <c:v>0.65000000000000191</c:v>
                </c:pt>
                <c:pt idx="96">
                  <c:v>0.64000000000000179</c:v>
                </c:pt>
                <c:pt idx="97">
                  <c:v>0.64000000000000179</c:v>
                </c:pt>
                <c:pt idx="98">
                  <c:v>0.64000000000000179</c:v>
                </c:pt>
                <c:pt idx="99">
                  <c:v>0.64000000000000179</c:v>
                </c:pt>
                <c:pt idx="100">
                  <c:v>0.64000000000000179</c:v>
                </c:pt>
                <c:pt idx="101">
                  <c:v>0.63000000000000178</c:v>
                </c:pt>
                <c:pt idx="102">
                  <c:v>0.63000000000000178</c:v>
                </c:pt>
                <c:pt idx="103">
                  <c:v>0.63000000000000178</c:v>
                </c:pt>
                <c:pt idx="104">
                  <c:v>0.63000000000000178</c:v>
                </c:pt>
                <c:pt idx="105">
                  <c:v>0.63000000000000178</c:v>
                </c:pt>
                <c:pt idx="106">
                  <c:v>0.63000000000000178</c:v>
                </c:pt>
                <c:pt idx="107">
                  <c:v>0.62000000000000155</c:v>
                </c:pt>
                <c:pt idx="108">
                  <c:v>0.62000000000000155</c:v>
                </c:pt>
                <c:pt idx="109">
                  <c:v>0.62000000000000155</c:v>
                </c:pt>
                <c:pt idx="110">
                  <c:v>0.62000000000000155</c:v>
                </c:pt>
                <c:pt idx="111">
                  <c:v>0.62000000000000155</c:v>
                </c:pt>
                <c:pt idx="112">
                  <c:v>0.62000000000000155</c:v>
                </c:pt>
                <c:pt idx="113">
                  <c:v>0.61000000000000065</c:v>
                </c:pt>
                <c:pt idx="114">
                  <c:v>0.61000000000000065</c:v>
                </c:pt>
                <c:pt idx="115">
                  <c:v>0.61000000000000065</c:v>
                </c:pt>
                <c:pt idx="116">
                  <c:v>0.61000000000000065</c:v>
                </c:pt>
                <c:pt idx="117">
                  <c:v>0.61000000000000065</c:v>
                </c:pt>
                <c:pt idx="118">
                  <c:v>0.61000000000000065</c:v>
                </c:pt>
                <c:pt idx="119">
                  <c:v>0.60000000000000064</c:v>
                </c:pt>
                <c:pt idx="120">
                  <c:v>0.60000000000000064</c:v>
                </c:pt>
                <c:pt idx="121">
                  <c:v>0.60000000000000064</c:v>
                </c:pt>
                <c:pt idx="122">
                  <c:v>0.60000000000000064</c:v>
                </c:pt>
                <c:pt idx="123">
                  <c:v>0.60000000000000064</c:v>
                </c:pt>
                <c:pt idx="124">
                  <c:v>0.60000000000000064</c:v>
                </c:pt>
                <c:pt idx="125">
                  <c:v>0.59000000000000041</c:v>
                </c:pt>
                <c:pt idx="126">
                  <c:v>0.59000000000000041</c:v>
                </c:pt>
                <c:pt idx="127">
                  <c:v>0.59000000000000041</c:v>
                </c:pt>
                <c:pt idx="128">
                  <c:v>0.59000000000000041</c:v>
                </c:pt>
                <c:pt idx="129">
                  <c:v>0.59000000000000041</c:v>
                </c:pt>
                <c:pt idx="130">
                  <c:v>0.58000000000000052</c:v>
                </c:pt>
                <c:pt idx="131">
                  <c:v>0.59000000000000041</c:v>
                </c:pt>
                <c:pt idx="132">
                  <c:v>0.59000000000000041</c:v>
                </c:pt>
                <c:pt idx="133">
                  <c:v>0.58000000000000052</c:v>
                </c:pt>
                <c:pt idx="134">
                  <c:v>0.58000000000000052</c:v>
                </c:pt>
                <c:pt idx="135">
                  <c:v>0.58000000000000052</c:v>
                </c:pt>
                <c:pt idx="136">
                  <c:v>0.58000000000000052</c:v>
                </c:pt>
                <c:pt idx="137">
                  <c:v>0.58000000000000052</c:v>
                </c:pt>
                <c:pt idx="138">
                  <c:v>0.58000000000000052</c:v>
                </c:pt>
                <c:pt idx="139">
                  <c:v>0.58000000000000052</c:v>
                </c:pt>
                <c:pt idx="140">
                  <c:v>0.58000000000000052</c:v>
                </c:pt>
                <c:pt idx="141">
                  <c:v>0.58000000000000052</c:v>
                </c:pt>
                <c:pt idx="142">
                  <c:v>0.58000000000000052</c:v>
                </c:pt>
                <c:pt idx="143">
                  <c:v>0.58000000000000052</c:v>
                </c:pt>
                <c:pt idx="144">
                  <c:v>0.58000000000000052</c:v>
                </c:pt>
                <c:pt idx="145">
                  <c:v>0.58000000000000052</c:v>
                </c:pt>
                <c:pt idx="146">
                  <c:v>0.58000000000000052</c:v>
                </c:pt>
                <c:pt idx="147">
                  <c:v>0.58000000000000052</c:v>
                </c:pt>
                <c:pt idx="148">
                  <c:v>0.58000000000000052</c:v>
                </c:pt>
                <c:pt idx="149">
                  <c:v>0.58000000000000052</c:v>
                </c:pt>
                <c:pt idx="150">
                  <c:v>0.58000000000000052</c:v>
                </c:pt>
                <c:pt idx="151">
                  <c:v>0.56999999999999995</c:v>
                </c:pt>
                <c:pt idx="152">
                  <c:v>0.56999999999999995</c:v>
                </c:pt>
                <c:pt idx="153">
                  <c:v>0.56999999999999995</c:v>
                </c:pt>
                <c:pt idx="154">
                  <c:v>0.56999999999999995</c:v>
                </c:pt>
                <c:pt idx="155">
                  <c:v>0.56999999999999995</c:v>
                </c:pt>
                <c:pt idx="156">
                  <c:v>0.56999999999999995</c:v>
                </c:pt>
                <c:pt idx="157">
                  <c:v>0.56999999999999995</c:v>
                </c:pt>
                <c:pt idx="158">
                  <c:v>0.56999999999999995</c:v>
                </c:pt>
                <c:pt idx="159">
                  <c:v>0.56000000000000005</c:v>
                </c:pt>
                <c:pt idx="160">
                  <c:v>0.56000000000000005</c:v>
                </c:pt>
                <c:pt idx="161">
                  <c:v>0.56000000000000005</c:v>
                </c:pt>
                <c:pt idx="162">
                  <c:v>0.56000000000000005</c:v>
                </c:pt>
                <c:pt idx="163">
                  <c:v>0.56000000000000005</c:v>
                </c:pt>
                <c:pt idx="164">
                  <c:v>0.56000000000000005</c:v>
                </c:pt>
                <c:pt idx="165">
                  <c:v>0.56000000000000005</c:v>
                </c:pt>
                <c:pt idx="166">
                  <c:v>0.56000000000000005</c:v>
                </c:pt>
                <c:pt idx="167">
                  <c:v>0.56000000000000005</c:v>
                </c:pt>
                <c:pt idx="168">
                  <c:v>0.56000000000000005</c:v>
                </c:pt>
                <c:pt idx="169">
                  <c:v>0.56000000000000005</c:v>
                </c:pt>
                <c:pt idx="170">
                  <c:v>0.56000000000000005</c:v>
                </c:pt>
                <c:pt idx="171">
                  <c:v>0.56000000000000005</c:v>
                </c:pt>
                <c:pt idx="172">
                  <c:v>0.56000000000000005</c:v>
                </c:pt>
                <c:pt idx="173">
                  <c:v>0.56000000000000005</c:v>
                </c:pt>
                <c:pt idx="174">
                  <c:v>0.56000000000000005</c:v>
                </c:pt>
                <c:pt idx="175">
                  <c:v>0.56999999999999995</c:v>
                </c:pt>
                <c:pt idx="176">
                  <c:v>0.56999999999999995</c:v>
                </c:pt>
                <c:pt idx="177">
                  <c:v>0.58000000000000052</c:v>
                </c:pt>
                <c:pt idx="178">
                  <c:v>0.56999999999999995</c:v>
                </c:pt>
                <c:pt idx="179">
                  <c:v>0.56999999999999995</c:v>
                </c:pt>
                <c:pt idx="180">
                  <c:v>0.56999999999999995</c:v>
                </c:pt>
                <c:pt idx="181">
                  <c:v>0.56999999999999995</c:v>
                </c:pt>
                <c:pt idx="182">
                  <c:v>0.56999999999999995</c:v>
                </c:pt>
                <c:pt idx="183">
                  <c:v>0.56999999999999995</c:v>
                </c:pt>
                <c:pt idx="184">
                  <c:v>0.56999999999999995</c:v>
                </c:pt>
                <c:pt idx="185">
                  <c:v>0.56999999999999995</c:v>
                </c:pt>
                <c:pt idx="186">
                  <c:v>0.56000000000000005</c:v>
                </c:pt>
                <c:pt idx="187">
                  <c:v>0.56000000000000005</c:v>
                </c:pt>
                <c:pt idx="188">
                  <c:v>0.56999999999999995</c:v>
                </c:pt>
                <c:pt idx="189">
                  <c:v>0.56000000000000005</c:v>
                </c:pt>
                <c:pt idx="190">
                  <c:v>0.54</c:v>
                </c:pt>
                <c:pt idx="191">
                  <c:v>0.54</c:v>
                </c:pt>
                <c:pt idx="192">
                  <c:v>0.54</c:v>
                </c:pt>
                <c:pt idx="193">
                  <c:v>0.54</c:v>
                </c:pt>
                <c:pt idx="194">
                  <c:v>0.55000000000000004</c:v>
                </c:pt>
                <c:pt idx="195">
                  <c:v>0.55000000000000004</c:v>
                </c:pt>
                <c:pt idx="196">
                  <c:v>0.55000000000000004</c:v>
                </c:pt>
                <c:pt idx="197">
                  <c:v>0.54</c:v>
                </c:pt>
                <c:pt idx="198">
                  <c:v>0.53</c:v>
                </c:pt>
                <c:pt idx="199">
                  <c:v>0.53</c:v>
                </c:pt>
                <c:pt idx="200">
                  <c:v>0.53</c:v>
                </c:pt>
                <c:pt idx="201">
                  <c:v>0.52</c:v>
                </c:pt>
                <c:pt idx="202">
                  <c:v>0.53</c:v>
                </c:pt>
                <c:pt idx="203">
                  <c:v>0.54</c:v>
                </c:pt>
                <c:pt idx="204">
                  <c:v>0.54</c:v>
                </c:pt>
                <c:pt idx="205">
                  <c:v>0.54</c:v>
                </c:pt>
                <c:pt idx="206">
                  <c:v>0.54</c:v>
                </c:pt>
                <c:pt idx="207">
                  <c:v>0.54</c:v>
                </c:pt>
                <c:pt idx="208">
                  <c:v>0.53</c:v>
                </c:pt>
                <c:pt idx="209">
                  <c:v>0.53</c:v>
                </c:pt>
                <c:pt idx="210">
                  <c:v>0.53</c:v>
                </c:pt>
                <c:pt idx="211">
                  <c:v>0.52</c:v>
                </c:pt>
                <c:pt idx="212">
                  <c:v>0.52</c:v>
                </c:pt>
                <c:pt idx="213">
                  <c:v>0.53</c:v>
                </c:pt>
                <c:pt idx="214">
                  <c:v>0.53</c:v>
                </c:pt>
                <c:pt idx="215">
                  <c:v>0.52</c:v>
                </c:pt>
                <c:pt idx="216">
                  <c:v>0.52</c:v>
                </c:pt>
                <c:pt idx="217">
                  <c:v>0.51</c:v>
                </c:pt>
                <c:pt idx="218">
                  <c:v>0.52</c:v>
                </c:pt>
                <c:pt idx="219">
                  <c:v>0.52</c:v>
                </c:pt>
                <c:pt idx="220">
                  <c:v>0.51</c:v>
                </c:pt>
                <c:pt idx="221">
                  <c:v>0.51</c:v>
                </c:pt>
                <c:pt idx="222">
                  <c:v>0.51</c:v>
                </c:pt>
                <c:pt idx="223">
                  <c:v>0.5</c:v>
                </c:pt>
                <c:pt idx="224">
                  <c:v>0.5</c:v>
                </c:pt>
                <c:pt idx="225">
                  <c:v>0.51</c:v>
                </c:pt>
                <c:pt idx="226">
                  <c:v>0.51</c:v>
                </c:pt>
                <c:pt idx="227">
                  <c:v>0.51</c:v>
                </c:pt>
                <c:pt idx="228">
                  <c:v>0.51</c:v>
                </c:pt>
                <c:pt idx="229">
                  <c:v>0.5</c:v>
                </c:pt>
                <c:pt idx="230">
                  <c:v>0.51</c:v>
                </c:pt>
                <c:pt idx="231">
                  <c:v>0.51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0.49000000000000032</c:v>
                </c:pt>
                <c:pt idx="236">
                  <c:v>0.49000000000000032</c:v>
                </c:pt>
                <c:pt idx="237">
                  <c:v>0.48000000000000032</c:v>
                </c:pt>
                <c:pt idx="238">
                  <c:v>0.48000000000000032</c:v>
                </c:pt>
                <c:pt idx="239">
                  <c:v>0.49000000000000032</c:v>
                </c:pt>
                <c:pt idx="240">
                  <c:v>0.49000000000000032</c:v>
                </c:pt>
                <c:pt idx="241">
                  <c:v>0.49000000000000032</c:v>
                </c:pt>
                <c:pt idx="242">
                  <c:v>0.48000000000000032</c:v>
                </c:pt>
                <c:pt idx="243">
                  <c:v>0.48000000000000032</c:v>
                </c:pt>
                <c:pt idx="244">
                  <c:v>0.48000000000000032</c:v>
                </c:pt>
                <c:pt idx="245">
                  <c:v>0.47000000000000008</c:v>
                </c:pt>
                <c:pt idx="246">
                  <c:v>0.48000000000000032</c:v>
                </c:pt>
                <c:pt idx="247">
                  <c:v>0.47000000000000008</c:v>
                </c:pt>
                <c:pt idx="248">
                  <c:v>0.47000000000000008</c:v>
                </c:pt>
                <c:pt idx="249">
                  <c:v>0.47000000000000008</c:v>
                </c:pt>
                <c:pt idx="250">
                  <c:v>0.47000000000000008</c:v>
                </c:pt>
                <c:pt idx="251">
                  <c:v>0.47000000000000008</c:v>
                </c:pt>
                <c:pt idx="252">
                  <c:v>0.46</c:v>
                </c:pt>
                <c:pt idx="253">
                  <c:v>0.46</c:v>
                </c:pt>
                <c:pt idx="254">
                  <c:v>0.46</c:v>
                </c:pt>
                <c:pt idx="255">
                  <c:v>0.46</c:v>
                </c:pt>
                <c:pt idx="256">
                  <c:v>0.46</c:v>
                </c:pt>
                <c:pt idx="257">
                  <c:v>0.46</c:v>
                </c:pt>
                <c:pt idx="258">
                  <c:v>0.46</c:v>
                </c:pt>
                <c:pt idx="259">
                  <c:v>0.46</c:v>
                </c:pt>
                <c:pt idx="260">
                  <c:v>0.45</c:v>
                </c:pt>
                <c:pt idx="261">
                  <c:v>0.45</c:v>
                </c:pt>
                <c:pt idx="262">
                  <c:v>0.45</c:v>
                </c:pt>
                <c:pt idx="263">
                  <c:v>0.44000000000000022</c:v>
                </c:pt>
                <c:pt idx="264">
                  <c:v>0.44000000000000022</c:v>
                </c:pt>
                <c:pt idx="265">
                  <c:v>0.44000000000000022</c:v>
                </c:pt>
                <c:pt idx="266">
                  <c:v>0.44000000000000022</c:v>
                </c:pt>
                <c:pt idx="267">
                  <c:v>0.44000000000000022</c:v>
                </c:pt>
                <c:pt idx="268">
                  <c:v>0.43000000000000038</c:v>
                </c:pt>
                <c:pt idx="269">
                  <c:v>0.43000000000000038</c:v>
                </c:pt>
                <c:pt idx="270">
                  <c:v>0.43000000000000038</c:v>
                </c:pt>
                <c:pt idx="271">
                  <c:v>0.43000000000000038</c:v>
                </c:pt>
                <c:pt idx="272">
                  <c:v>0.43000000000000038</c:v>
                </c:pt>
                <c:pt idx="273">
                  <c:v>0.42000000000000032</c:v>
                </c:pt>
                <c:pt idx="274">
                  <c:v>0.42000000000000032</c:v>
                </c:pt>
                <c:pt idx="275">
                  <c:v>0.43000000000000038</c:v>
                </c:pt>
                <c:pt idx="276">
                  <c:v>0.42000000000000032</c:v>
                </c:pt>
                <c:pt idx="277">
                  <c:v>0.42000000000000032</c:v>
                </c:pt>
                <c:pt idx="278">
                  <c:v>0.42000000000000032</c:v>
                </c:pt>
                <c:pt idx="279">
                  <c:v>0.42000000000000032</c:v>
                </c:pt>
                <c:pt idx="280">
                  <c:v>0.41000000000000031</c:v>
                </c:pt>
                <c:pt idx="281">
                  <c:v>0.41000000000000031</c:v>
                </c:pt>
                <c:pt idx="282">
                  <c:v>0.41000000000000031</c:v>
                </c:pt>
                <c:pt idx="283">
                  <c:v>0.41000000000000031</c:v>
                </c:pt>
                <c:pt idx="284">
                  <c:v>0.41000000000000031</c:v>
                </c:pt>
                <c:pt idx="285">
                  <c:v>0.4</c:v>
                </c:pt>
                <c:pt idx="286">
                  <c:v>0.4</c:v>
                </c:pt>
                <c:pt idx="287">
                  <c:v>0.3900000000000009</c:v>
                </c:pt>
                <c:pt idx="288">
                  <c:v>0.4</c:v>
                </c:pt>
                <c:pt idx="289">
                  <c:v>0.4</c:v>
                </c:pt>
                <c:pt idx="290">
                  <c:v>0.4</c:v>
                </c:pt>
                <c:pt idx="291">
                  <c:v>0.4</c:v>
                </c:pt>
                <c:pt idx="292">
                  <c:v>0.3900000000000009</c:v>
                </c:pt>
                <c:pt idx="293">
                  <c:v>0.3900000000000009</c:v>
                </c:pt>
                <c:pt idx="294">
                  <c:v>0.38000000000000089</c:v>
                </c:pt>
                <c:pt idx="295">
                  <c:v>0.3900000000000009</c:v>
                </c:pt>
                <c:pt idx="296">
                  <c:v>0.38000000000000089</c:v>
                </c:pt>
                <c:pt idx="297">
                  <c:v>0.3900000000000009</c:v>
                </c:pt>
                <c:pt idx="298">
                  <c:v>0.38000000000000089</c:v>
                </c:pt>
                <c:pt idx="299">
                  <c:v>0.38000000000000089</c:v>
                </c:pt>
                <c:pt idx="300">
                  <c:v>0.38000000000000089</c:v>
                </c:pt>
                <c:pt idx="301">
                  <c:v>0.38000000000000089</c:v>
                </c:pt>
                <c:pt idx="302">
                  <c:v>0.38000000000000089</c:v>
                </c:pt>
                <c:pt idx="303">
                  <c:v>0.37000000000000038</c:v>
                </c:pt>
                <c:pt idx="304">
                  <c:v>0.37000000000000038</c:v>
                </c:pt>
                <c:pt idx="305">
                  <c:v>0.37000000000000038</c:v>
                </c:pt>
                <c:pt idx="306">
                  <c:v>0.37000000000000038</c:v>
                </c:pt>
                <c:pt idx="307">
                  <c:v>0.37000000000000038</c:v>
                </c:pt>
                <c:pt idx="308">
                  <c:v>0.37000000000000038</c:v>
                </c:pt>
                <c:pt idx="309">
                  <c:v>0.36000000000000032</c:v>
                </c:pt>
                <c:pt idx="310">
                  <c:v>0.36000000000000032</c:v>
                </c:pt>
                <c:pt idx="311">
                  <c:v>0.36000000000000032</c:v>
                </c:pt>
                <c:pt idx="312">
                  <c:v>0.35000000000000031</c:v>
                </c:pt>
                <c:pt idx="313">
                  <c:v>0.35000000000000031</c:v>
                </c:pt>
                <c:pt idx="314">
                  <c:v>0.35000000000000031</c:v>
                </c:pt>
                <c:pt idx="315">
                  <c:v>0.35000000000000031</c:v>
                </c:pt>
                <c:pt idx="316">
                  <c:v>0.34000000000000036</c:v>
                </c:pt>
                <c:pt idx="317">
                  <c:v>0.34000000000000036</c:v>
                </c:pt>
                <c:pt idx="318">
                  <c:v>0.34000000000000036</c:v>
                </c:pt>
                <c:pt idx="319">
                  <c:v>0.34000000000000036</c:v>
                </c:pt>
                <c:pt idx="320">
                  <c:v>0.34000000000000036</c:v>
                </c:pt>
                <c:pt idx="321">
                  <c:v>0.34000000000000036</c:v>
                </c:pt>
                <c:pt idx="322">
                  <c:v>0.34000000000000036</c:v>
                </c:pt>
                <c:pt idx="323">
                  <c:v>0.33000000000000101</c:v>
                </c:pt>
                <c:pt idx="324">
                  <c:v>0.33000000000000101</c:v>
                </c:pt>
                <c:pt idx="325">
                  <c:v>0.33000000000000101</c:v>
                </c:pt>
                <c:pt idx="326">
                  <c:v>0.33000000000000101</c:v>
                </c:pt>
                <c:pt idx="327">
                  <c:v>0.32000000000000089</c:v>
                </c:pt>
                <c:pt idx="328">
                  <c:v>0.32000000000000089</c:v>
                </c:pt>
                <c:pt idx="329">
                  <c:v>0.32000000000000089</c:v>
                </c:pt>
                <c:pt idx="330">
                  <c:v>0.32000000000000089</c:v>
                </c:pt>
                <c:pt idx="331">
                  <c:v>0.32000000000000089</c:v>
                </c:pt>
                <c:pt idx="332">
                  <c:v>0.32000000000000089</c:v>
                </c:pt>
                <c:pt idx="333">
                  <c:v>0.32000000000000089</c:v>
                </c:pt>
                <c:pt idx="334">
                  <c:v>0.31000000000000077</c:v>
                </c:pt>
                <c:pt idx="335">
                  <c:v>0.31000000000000077</c:v>
                </c:pt>
                <c:pt idx="336">
                  <c:v>0.31000000000000077</c:v>
                </c:pt>
                <c:pt idx="337">
                  <c:v>0.30000000000000032</c:v>
                </c:pt>
                <c:pt idx="338">
                  <c:v>0.30000000000000032</c:v>
                </c:pt>
                <c:pt idx="339">
                  <c:v>0.30000000000000032</c:v>
                </c:pt>
                <c:pt idx="340">
                  <c:v>0.30000000000000032</c:v>
                </c:pt>
                <c:pt idx="341">
                  <c:v>0.30000000000000032</c:v>
                </c:pt>
                <c:pt idx="342">
                  <c:v>0.30000000000000032</c:v>
                </c:pt>
                <c:pt idx="343">
                  <c:v>0.29000000000000031</c:v>
                </c:pt>
                <c:pt idx="344">
                  <c:v>0.29000000000000031</c:v>
                </c:pt>
                <c:pt idx="345">
                  <c:v>0.29000000000000031</c:v>
                </c:pt>
                <c:pt idx="346">
                  <c:v>0.29000000000000031</c:v>
                </c:pt>
                <c:pt idx="347">
                  <c:v>0.29000000000000031</c:v>
                </c:pt>
                <c:pt idx="348">
                  <c:v>0.29000000000000031</c:v>
                </c:pt>
                <c:pt idx="349">
                  <c:v>0.29000000000000031</c:v>
                </c:pt>
                <c:pt idx="350">
                  <c:v>0.29000000000000031</c:v>
                </c:pt>
                <c:pt idx="351">
                  <c:v>0.28000000000000008</c:v>
                </c:pt>
                <c:pt idx="352">
                  <c:v>0.28000000000000008</c:v>
                </c:pt>
                <c:pt idx="353">
                  <c:v>0.27</c:v>
                </c:pt>
                <c:pt idx="354">
                  <c:v>0.28000000000000008</c:v>
                </c:pt>
                <c:pt idx="355">
                  <c:v>0.28000000000000008</c:v>
                </c:pt>
                <c:pt idx="356">
                  <c:v>0.27</c:v>
                </c:pt>
                <c:pt idx="357">
                  <c:v>0.27</c:v>
                </c:pt>
                <c:pt idx="358">
                  <c:v>0.27</c:v>
                </c:pt>
                <c:pt idx="359">
                  <c:v>0.27</c:v>
                </c:pt>
                <c:pt idx="360">
                  <c:v>0.27</c:v>
                </c:pt>
                <c:pt idx="361">
                  <c:v>0.27</c:v>
                </c:pt>
                <c:pt idx="362">
                  <c:v>0.27</c:v>
                </c:pt>
                <c:pt idx="363">
                  <c:v>0.26</c:v>
                </c:pt>
                <c:pt idx="364">
                  <c:v>0.27</c:v>
                </c:pt>
                <c:pt idx="365">
                  <c:v>0.26</c:v>
                </c:pt>
                <c:pt idx="366">
                  <c:v>0.26</c:v>
                </c:pt>
                <c:pt idx="367">
                  <c:v>0.27</c:v>
                </c:pt>
                <c:pt idx="368">
                  <c:v>0.26</c:v>
                </c:pt>
                <c:pt idx="369">
                  <c:v>0.26</c:v>
                </c:pt>
                <c:pt idx="370">
                  <c:v>0.26</c:v>
                </c:pt>
                <c:pt idx="371">
                  <c:v>0.26</c:v>
                </c:pt>
                <c:pt idx="372">
                  <c:v>0.26</c:v>
                </c:pt>
                <c:pt idx="373">
                  <c:v>0.26</c:v>
                </c:pt>
                <c:pt idx="374">
                  <c:v>0.26</c:v>
                </c:pt>
                <c:pt idx="375">
                  <c:v>0.26</c:v>
                </c:pt>
                <c:pt idx="376">
                  <c:v>0.26</c:v>
                </c:pt>
                <c:pt idx="377">
                  <c:v>0.25</c:v>
                </c:pt>
                <c:pt idx="378">
                  <c:v>0.25</c:v>
                </c:pt>
                <c:pt idx="379">
                  <c:v>0.25</c:v>
                </c:pt>
                <c:pt idx="380">
                  <c:v>0.25</c:v>
                </c:pt>
                <c:pt idx="381">
                  <c:v>0.25</c:v>
                </c:pt>
                <c:pt idx="382">
                  <c:v>0.24000000000000021</c:v>
                </c:pt>
                <c:pt idx="383">
                  <c:v>0.24000000000000021</c:v>
                </c:pt>
                <c:pt idx="384">
                  <c:v>0.24000000000000021</c:v>
                </c:pt>
                <c:pt idx="385">
                  <c:v>0.24000000000000021</c:v>
                </c:pt>
                <c:pt idx="386">
                  <c:v>0.23</c:v>
                </c:pt>
                <c:pt idx="387">
                  <c:v>0.24000000000000021</c:v>
                </c:pt>
                <c:pt idx="388">
                  <c:v>0.23</c:v>
                </c:pt>
                <c:pt idx="389">
                  <c:v>0.23</c:v>
                </c:pt>
                <c:pt idx="390">
                  <c:v>0.22000000000000011</c:v>
                </c:pt>
                <c:pt idx="391">
                  <c:v>0.22000000000000011</c:v>
                </c:pt>
                <c:pt idx="392">
                  <c:v>0.22000000000000011</c:v>
                </c:pt>
                <c:pt idx="393">
                  <c:v>0.21000000000000021</c:v>
                </c:pt>
                <c:pt idx="394">
                  <c:v>0.21000000000000021</c:v>
                </c:pt>
                <c:pt idx="395">
                  <c:v>0.21000000000000021</c:v>
                </c:pt>
                <c:pt idx="396">
                  <c:v>0.2</c:v>
                </c:pt>
                <c:pt idx="397">
                  <c:v>0.2</c:v>
                </c:pt>
                <c:pt idx="398">
                  <c:v>0.2</c:v>
                </c:pt>
                <c:pt idx="399">
                  <c:v>0.19000000000000011</c:v>
                </c:pt>
                <c:pt idx="400">
                  <c:v>0.19000000000000011</c:v>
                </c:pt>
                <c:pt idx="401">
                  <c:v>0.19000000000000011</c:v>
                </c:pt>
                <c:pt idx="402">
                  <c:v>0.19000000000000011</c:v>
                </c:pt>
                <c:pt idx="403">
                  <c:v>0.18000000000000024</c:v>
                </c:pt>
                <c:pt idx="404">
                  <c:v>0.18000000000000024</c:v>
                </c:pt>
                <c:pt idx="405">
                  <c:v>0.17</c:v>
                </c:pt>
                <c:pt idx="406">
                  <c:v>0.17</c:v>
                </c:pt>
                <c:pt idx="407">
                  <c:v>0.17</c:v>
                </c:pt>
                <c:pt idx="408">
                  <c:v>0.16000000000000011</c:v>
                </c:pt>
                <c:pt idx="409">
                  <c:v>0.16000000000000011</c:v>
                </c:pt>
                <c:pt idx="410">
                  <c:v>0.15000000000000024</c:v>
                </c:pt>
                <c:pt idx="411">
                  <c:v>0.15000000000000024</c:v>
                </c:pt>
                <c:pt idx="412">
                  <c:v>0.14000000000000001</c:v>
                </c:pt>
                <c:pt idx="413">
                  <c:v>0.14000000000000001</c:v>
                </c:pt>
                <c:pt idx="414">
                  <c:v>0.14000000000000001</c:v>
                </c:pt>
                <c:pt idx="415">
                  <c:v>0.13</c:v>
                </c:pt>
                <c:pt idx="416">
                  <c:v>0.13</c:v>
                </c:pt>
                <c:pt idx="417">
                  <c:v>0.12000000000000002</c:v>
                </c:pt>
                <c:pt idx="418">
                  <c:v>0.12000000000000002</c:v>
                </c:pt>
                <c:pt idx="419">
                  <c:v>0.12000000000000002</c:v>
                </c:pt>
                <c:pt idx="420">
                  <c:v>0.11000000000000006</c:v>
                </c:pt>
                <c:pt idx="421">
                  <c:v>0.11000000000000006</c:v>
                </c:pt>
                <c:pt idx="422">
                  <c:v>0.11000000000000006</c:v>
                </c:pt>
                <c:pt idx="423">
                  <c:v>0.1</c:v>
                </c:pt>
                <c:pt idx="424">
                  <c:v>0.1</c:v>
                </c:pt>
                <c:pt idx="425">
                  <c:v>9.0000000000000066E-2</c:v>
                </c:pt>
                <c:pt idx="426">
                  <c:v>9.0000000000000066E-2</c:v>
                </c:pt>
                <c:pt idx="427">
                  <c:v>9.0000000000000066E-2</c:v>
                </c:pt>
                <c:pt idx="428">
                  <c:v>8.0000000000000127E-2</c:v>
                </c:pt>
                <c:pt idx="429">
                  <c:v>8.0000000000000127E-2</c:v>
                </c:pt>
                <c:pt idx="430">
                  <c:v>7.0000000000000034E-2</c:v>
                </c:pt>
                <c:pt idx="431">
                  <c:v>7.0000000000000034E-2</c:v>
                </c:pt>
                <c:pt idx="432">
                  <c:v>7.0000000000000034E-2</c:v>
                </c:pt>
                <c:pt idx="433">
                  <c:v>6.0000000000000102E-2</c:v>
                </c:pt>
                <c:pt idx="434">
                  <c:v>6.0000000000000102E-2</c:v>
                </c:pt>
                <c:pt idx="435">
                  <c:v>6.0000000000000102E-2</c:v>
                </c:pt>
                <c:pt idx="436">
                  <c:v>5.0000000000000086E-2</c:v>
                </c:pt>
                <c:pt idx="437">
                  <c:v>5.0000000000000086E-2</c:v>
                </c:pt>
                <c:pt idx="438">
                  <c:v>5.0000000000000086E-2</c:v>
                </c:pt>
                <c:pt idx="439">
                  <c:v>4.0000000000000063E-2</c:v>
                </c:pt>
                <c:pt idx="440">
                  <c:v>4.0000000000000063E-2</c:v>
                </c:pt>
                <c:pt idx="441">
                  <c:v>4.0000000000000063E-2</c:v>
                </c:pt>
                <c:pt idx="442">
                  <c:v>3.0000000000000051E-2</c:v>
                </c:pt>
                <c:pt idx="443">
                  <c:v>3.0000000000000051E-2</c:v>
                </c:pt>
                <c:pt idx="444">
                  <c:v>3.0000000000000051E-2</c:v>
                </c:pt>
                <c:pt idx="445">
                  <c:v>3.0000000000000051E-2</c:v>
                </c:pt>
                <c:pt idx="446">
                  <c:v>2.0000000000000032E-2</c:v>
                </c:pt>
                <c:pt idx="447">
                  <c:v>2.0000000000000032E-2</c:v>
                </c:pt>
                <c:pt idx="448">
                  <c:v>2.0000000000000032E-2</c:v>
                </c:pt>
                <c:pt idx="449">
                  <c:v>2.0000000000000032E-2</c:v>
                </c:pt>
                <c:pt idx="450">
                  <c:v>2.0000000000000032E-2</c:v>
                </c:pt>
                <c:pt idx="451">
                  <c:v>1.0000000000000021E-2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79808"/>
        <c:axId val="135078272"/>
      </c:lineChart>
      <c:catAx>
        <c:axId val="135070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Seconds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5072384"/>
        <c:crosses val="autoZero"/>
        <c:auto val="1"/>
        <c:lblAlgn val="ctr"/>
        <c:lblOffset val="100"/>
        <c:noMultiLvlLbl val="0"/>
      </c:catAx>
      <c:valAx>
        <c:axId val="13507238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35070464"/>
        <c:crosses val="autoZero"/>
        <c:crossBetween val="between"/>
      </c:valAx>
      <c:valAx>
        <c:axId val="1350782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35079808"/>
        <c:crosses val="max"/>
        <c:crossBetween val="between"/>
      </c:valAx>
      <c:catAx>
        <c:axId val="135079808"/>
        <c:scaling>
          <c:orientation val="minMax"/>
        </c:scaling>
        <c:delete val="1"/>
        <c:axPos val="b"/>
        <c:majorTickMark val="out"/>
        <c:minorTickMark val="none"/>
        <c:tickLblPos val="none"/>
        <c:crossAx val="13507827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For </a:t>
            </a:r>
            <a:r>
              <a:rPr lang="en-US" sz="1800" dirty="0" smtClean="0"/>
              <a:t>parity group busy % </a:t>
            </a:r>
            <a:r>
              <a:rPr lang="en-US" sz="1800" dirty="0"/>
              <a:t>= 10%, 20%, 30%, …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solidFill>
                <a:srgbClr val="0070C0"/>
              </a:solidFill>
            </a:ln>
          </c:spPr>
          <c:marker>
            <c:symbol val="x"/>
            <c:size val="7"/>
            <c:spPr>
              <a:noFill/>
            </c:spPr>
          </c:marke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numRef>
              <c:f>all.summary!$AF$6:$AF$16</c:f>
              <c:numCache>
                <c:formatCode>0.00%</c:formatCode>
                <c:ptCount val="11"/>
                <c:pt idx="0">
                  <c:v>9.950800000000011E-2</c:v>
                </c:pt>
                <c:pt idx="1">
                  <c:v>0.19962099999999997</c:v>
                </c:pt>
                <c:pt idx="2">
                  <c:v>0.29997200000000035</c:v>
                </c:pt>
                <c:pt idx="3">
                  <c:v>0.40008000000000027</c:v>
                </c:pt>
                <c:pt idx="4">
                  <c:v>0.50149100000000002</c:v>
                </c:pt>
                <c:pt idx="5">
                  <c:v>0.60100600000000004</c:v>
                </c:pt>
                <c:pt idx="6">
                  <c:v>0.70207500000000045</c:v>
                </c:pt>
                <c:pt idx="7">
                  <c:v>0.80312099999999997</c:v>
                </c:pt>
                <c:pt idx="8">
                  <c:v>0.90364599999999995</c:v>
                </c:pt>
                <c:pt idx="9">
                  <c:v>0.95612600000000003</c:v>
                </c:pt>
                <c:pt idx="10">
                  <c:v>0.99374700000000005</c:v>
                </c:pt>
              </c:numCache>
            </c:numRef>
          </c:xVal>
          <c:yVal>
            <c:numRef>
              <c:f>all.summary!$AO$6:$AO$16</c:f>
              <c:numCache>
                <c:formatCode>General</c:formatCode>
                <c:ptCount val="11"/>
                <c:pt idx="0">
                  <c:v>3612.13</c:v>
                </c:pt>
                <c:pt idx="1">
                  <c:v>7680.14</c:v>
                </c:pt>
                <c:pt idx="2">
                  <c:v>11794.7</c:v>
                </c:pt>
                <c:pt idx="3">
                  <c:v>17398.599999999984</c:v>
                </c:pt>
                <c:pt idx="4">
                  <c:v>23119.200000000001</c:v>
                </c:pt>
                <c:pt idx="5">
                  <c:v>30544.7</c:v>
                </c:pt>
                <c:pt idx="6">
                  <c:v>39590.5</c:v>
                </c:pt>
                <c:pt idx="7">
                  <c:v>52291.5</c:v>
                </c:pt>
                <c:pt idx="8">
                  <c:v>74647.199999999997</c:v>
                </c:pt>
                <c:pt idx="9">
                  <c:v>98869.1</c:v>
                </c:pt>
                <c:pt idx="10">
                  <c:v>153015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653632"/>
        <c:axId val="137684480"/>
      </c:scatterChart>
      <c:valAx>
        <c:axId val="13765363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PG busy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7684480"/>
        <c:crosses val="autoZero"/>
        <c:crossBetween val="midCat"/>
        <c:majorUnit val="0.1"/>
      </c:valAx>
      <c:valAx>
        <c:axId val="1376844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IOPS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37653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'all=all.summary'!$AF$16</c:f>
              <c:strCache>
                <c:ptCount val="1"/>
                <c:pt idx="0">
                  <c:v>MPU0</c:v>
                </c:pt>
              </c:strCache>
            </c:strRef>
          </c:tx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'all=all.summary'!$AG$16:$AJ$16</c:f>
              <c:numCache>
                <c:formatCode>General</c:formatCode>
                <c:ptCount val="4"/>
                <c:pt idx="0">
                  <c:v>12574.6</c:v>
                </c:pt>
                <c:pt idx="1">
                  <c:v>26557.200000000001</c:v>
                </c:pt>
                <c:pt idx="2">
                  <c:v>42388.2</c:v>
                </c:pt>
                <c:pt idx="3">
                  <c:v>57959.5</c:v>
                </c:pt>
              </c:numCache>
            </c:numRef>
          </c:val>
        </c:ser>
        <c:ser>
          <c:idx val="1"/>
          <c:order val="1"/>
          <c:tx>
            <c:strRef>
              <c:f>'all=all.summary'!$AF$17</c:f>
              <c:strCache>
                <c:ptCount val="1"/>
                <c:pt idx="0">
                  <c:v>MPU1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'all=all.summary'!$AG$17:$AJ$17</c:f>
              <c:numCache>
                <c:formatCode>General</c:formatCode>
                <c:ptCount val="4"/>
                <c:pt idx="0">
                  <c:v>9852.859999999986</c:v>
                </c:pt>
                <c:pt idx="1">
                  <c:v>20783.7</c:v>
                </c:pt>
                <c:pt idx="2">
                  <c:v>33109.1</c:v>
                </c:pt>
                <c:pt idx="3">
                  <c:v>45796.2</c:v>
                </c:pt>
              </c:numCache>
            </c:numRef>
          </c:val>
        </c:ser>
        <c:ser>
          <c:idx val="2"/>
          <c:order val="2"/>
          <c:tx>
            <c:strRef>
              <c:f>'all=all.summary'!$AF$18</c:f>
              <c:strCache>
                <c:ptCount val="1"/>
                <c:pt idx="0">
                  <c:v>MPU2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'all=all.summary'!$AG$18:$AJ$18</c:f>
              <c:numCache>
                <c:formatCode>General</c:formatCode>
                <c:ptCount val="4"/>
                <c:pt idx="0">
                  <c:v>11482.2</c:v>
                </c:pt>
                <c:pt idx="1">
                  <c:v>25159</c:v>
                </c:pt>
                <c:pt idx="2">
                  <c:v>40517.9</c:v>
                </c:pt>
                <c:pt idx="3">
                  <c:v>55810.400000000001</c:v>
                </c:pt>
              </c:numCache>
            </c:numRef>
          </c:val>
        </c:ser>
        <c:ser>
          <c:idx val="3"/>
          <c:order val="3"/>
          <c:tx>
            <c:strRef>
              <c:f>'all=all.summary'!$AF$19</c:f>
              <c:strCache>
                <c:ptCount val="1"/>
                <c:pt idx="0">
                  <c:v>MPU3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'all=all.summary'!$AG$19:$AJ$19</c:f>
              <c:numCache>
                <c:formatCode>General</c:formatCode>
                <c:ptCount val="4"/>
                <c:pt idx="0">
                  <c:v>9474.1200000000008</c:v>
                </c:pt>
                <c:pt idx="1">
                  <c:v>20309.900000000001</c:v>
                </c:pt>
                <c:pt idx="2">
                  <c:v>32416.3</c:v>
                </c:pt>
                <c:pt idx="3">
                  <c:v>44996.2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725824"/>
        <c:axId val="137727360"/>
      </c:barChart>
      <c:catAx>
        <c:axId val="137725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37727360"/>
        <c:crosses val="autoZero"/>
        <c:auto val="1"/>
        <c:lblAlgn val="ctr"/>
        <c:lblOffset val="100"/>
        <c:noMultiLvlLbl val="0"/>
      </c:catAx>
      <c:valAx>
        <c:axId val="13772736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377258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Read Service Time at 90% of max IOPS</a:t>
            </a:r>
          </a:p>
        </c:rich>
      </c:tx>
      <c:layout/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demo5_measure_read_vs_write.all!$GJ$8</c:f>
              <c:strCache>
                <c:ptCount val="1"/>
                <c:pt idx="0">
                  <c:v>90% of max IOPS 100%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demo5_measure_read_vs_write.all!$GK$8:$IN$8</c:f>
              <c:numCache>
                <c:formatCode>General</c:formatCode>
                <c:ptCount val="56"/>
                <c:pt idx="1">
                  <c:v>0.33000000000000035</c:v>
                </c:pt>
                <c:pt idx="2">
                  <c:v>7.3333300000000004E-2</c:v>
                </c:pt>
                <c:pt idx="3">
                  <c:v>6.6666700000000039E-3</c:v>
                </c:pt>
                <c:pt idx="6">
                  <c:v>3.333330000000002E-3</c:v>
                </c:pt>
                <c:pt idx="8">
                  <c:v>6.6666700000000039E-3</c:v>
                </c:pt>
                <c:pt idx="10">
                  <c:v>1.07</c:v>
                </c:pt>
                <c:pt idx="11">
                  <c:v>11.843300000000001</c:v>
                </c:pt>
                <c:pt idx="12">
                  <c:v>42.486699999999999</c:v>
                </c:pt>
                <c:pt idx="13">
                  <c:v>85.506699999999995</c:v>
                </c:pt>
                <c:pt idx="14">
                  <c:v>120.58</c:v>
                </c:pt>
                <c:pt idx="15">
                  <c:v>134.53700000000001</c:v>
                </c:pt>
                <c:pt idx="16">
                  <c:v>129.66</c:v>
                </c:pt>
                <c:pt idx="17">
                  <c:v>112.63</c:v>
                </c:pt>
                <c:pt idx="18">
                  <c:v>98.2333</c:v>
                </c:pt>
                <c:pt idx="19">
                  <c:v>87.169999999999987</c:v>
                </c:pt>
                <c:pt idx="20">
                  <c:v>73.776699999999991</c:v>
                </c:pt>
                <c:pt idx="21">
                  <c:v>63.573300000000003</c:v>
                </c:pt>
                <c:pt idx="22">
                  <c:v>55.0167</c:v>
                </c:pt>
                <c:pt idx="23">
                  <c:v>49.423300000000012</c:v>
                </c:pt>
                <c:pt idx="24">
                  <c:v>43.660000000000011</c:v>
                </c:pt>
                <c:pt idx="25">
                  <c:v>38.8767</c:v>
                </c:pt>
                <c:pt idx="26">
                  <c:v>33.606700000000011</c:v>
                </c:pt>
                <c:pt idx="27">
                  <c:v>31.033300000000001</c:v>
                </c:pt>
                <c:pt idx="28">
                  <c:v>28.26329999999998</c:v>
                </c:pt>
                <c:pt idx="29">
                  <c:v>169.49</c:v>
                </c:pt>
                <c:pt idx="30">
                  <c:v>70.326700000000002</c:v>
                </c:pt>
                <c:pt idx="31">
                  <c:v>31.183299999999985</c:v>
                </c:pt>
                <c:pt idx="32">
                  <c:v>14.57</c:v>
                </c:pt>
                <c:pt idx="33">
                  <c:v>7.3933299999999997</c:v>
                </c:pt>
                <c:pt idx="34">
                  <c:v>3.9866699999999984</c:v>
                </c:pt>
                <c:pt idx="35">
                  <c:v>1.9866699999999999</c:v>
                </c:pt>
                <c:pt idx="36">
                  <c:v>1.103329999999999</c:v>
                </c:pt>
                <c:pt idx="37">
                  <c:v>1.4033299999999984</c:v>
                </c:pt>
                <c:pt idx="38">
                  <c:v>6.6666700000000039E-3</c:v>
                </c:pt>
              </c:numCache>
            </c:numRef>
          </c:val>
        </c:ser>
        <c:ser>
          <c:idx val="1"/>
          <c:order val="1"/>
          <c:tx>
            <c:strRef>
              <c:f>demo5_measure_read_vs_write.all!$GJ$9</c:f>
              <c:strCache>
                <c:ptCount val="1"/>
                <c:pt idx="0">
                  <c:v>90% of max IOPS 75% read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demo5_measure_read_vs_write.all!$GK$9:$IN$9</c:f>
              <c:numCache>
                <c:formatCode>General</c:formatCode>
                <c:ptCount val="56"/>
                <c:pt idx="1">
                  <c:v>0.17208799999999999</c:v>
                </c:pt>
                <c:pt idx="2">
                  <c:v>5.4016100000000046E-2</c:v>
                </c:pt>
                <c:pt idx="3">
                  <c:v>1.2048199999999998E-2</c:v>
                </c:pt>
                <c:pt idx="4">
                  <c:v>7.2289199999999998E-3</c:v>
                </c:pt>
                <c:pt idx="5">
                  <c:v>8.6345400000000048E-3</c:v>
                </c:pt>
                <c:pt idx="6">
                  <c:v>4.0160600000000036E-3</c:v>
                </c:pt>
                <c:pt idx="7">
                  <c:v>4.0160600000000036E-3</c:v>
                </c:pt>
                <c:pt idx="8">
                  <c:v>5.0200799999999997E-3</c:v>
                </c:pt>
                <c:pt idx="9">
                  <c:v>3.2128500000000002E-3</c:v>
                </c:pt>
                <c:pt idx="10">
                  <c:v>0.38132500000000041</c:v>
                </c:pt>
                <c:pt idx="11">
                  <c:v>4.4580299999999999</c:v>
                </c:pt>
                <c:pt idx="12">
                  <c:v>16.901399999999981</c:v>
                </c:pt>
                <c:pt idx="13">
                  <c:v>34.784100000000002</c:v>
                </c:pt>
                <c:pt idx="14">
                  <c:v>50.401000000000003</c:v>
                </c:pt>
                <c:pt idx="15">
                  <c:v>59.4129</c:v>
                </c:pt>
                <c:pt idx="16">
                  <c:v>61.241200000000006</c:v>
                </c:pt>
                <c:pt idx="17">
                  <c:v>58.641400000000004</c:v>
                </c:pt>
                <c:pt idx="18">
                  <c:v>55.240200000000002</c:v>
                </c:pt>
                <c:pt idx="19">
                  <c:v>52.02530000000003</c:v>
                </c:pt>
                <c:pt idx="20">
                  <c:v>48.096600000000002</c:v>
                </c:pt>
                <c:pt idx="21">
                  <c:v>43.162900000000029</c:v>
                </c:pt>
                <c:pt idx="22">
                  <c:v>38.302800000000005</c:v>
                </c:pt>
                <c:pt idx="23">
                  <c:v>34.325300000000013</c:v>
                </c:pt>
                <c:pt idx="24">
                  <c:v>30.381900000000005</c:v>
                </c:pt>
                <c:pt idx="25">
                  <c:v>26.7347</c:v>
                </c:pt>
                <c:pt idx="26">
                  <c:v>23.848800000000001</c:v>
                </c:pt>
                <c:pt idx="27">
                  <c:v>21.911999999999999</c:v>
                </c:pt>
                <c:pt idx="28">
                  <c:v>20.079899999999999</c:v>
                </c:pt>
                <c:pt idx="29">
                  <c:v>133.53399999999999</c:v>
                </c:pt>
                <c:pt idx="30">
                  <c:v>69.752799999999979</c:v>
                </c:pt>
                <c:pt idx="31">
                  <c:v>41.673500000000011</c:v>
                </c:pt>
                <c:pt idx="32">
                  <c:v>27.49</c:v>
                </c:pt>
                <c:pt idx="33">
                  <c:v>18.756</c:v>
                </c:pt>
                <c:pt idx="34">
                  <c:v>13.254</c:v>
                </c:pt>
                <c:pt idx="35">
                  <c:v>9.4034100000000027</c:v>
                </c:pt>
                <c:pt idx="36">
                  <c:v>6.7781099999999999</c:v>
                </c:pt>
                <c:pt idx="37">
                  <c:v>17.850999999999999</c:v>
                </c:pt>
                <c:pt idx="38">
                  <c:v>1.2060199999999999</c:v>
                </c:pt>
                <c:pt idx="39">
                  <c:v>0.111647</c:v>
                </c:pt>
                <c:pt idx="40">
                  <c:v>1.24498E-2</c:v>
                </c:pt>
                <c:pt idx="41">
                  <c:v>1.2048199999999999E-3</c:v>
                </c:pt>
                <c:pt idx="42">
                  <c:v>2.0080300000000018E-4</c:v>
                </c:pt>
              </c:numCache>
            </c:numRef>
          </c:val>
        </c:ser>
        <c:ser>
          <c:idx val="2"/>
          <c:order val="2"/>
          <c:tx>
            <c:strRef>
              <c:f>demo5_measure_read_vs_write.all!$GJ$10</c:f>
              <c:strCache>
                <c:ptCount val="1"/>
                <c:pt idx="0">
                  <c:v>90% of max IOPS 50%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demo5_measure_read_vs_write.all!$GK$10:$IN$10</c:f>
              <c:numCache>
                <c:formatCode>General</c:formatCode>
                <c:ptCount val="56"/>
                <c:pt idx="1">
                  <c:v>0.14983700000000011</c:v>
                </c:pt>
                <c:pt idx="2">
                  <c:v>4.1042299999999997E-2</c:v>
                </c:pt>
                <c:pt idx="3">
                  <c:v>1.3029300000000001E-3</c:v>
                </c:pt>
                <c:pt idx="4">
                  <c:v>1.9544000000000015E-3</c:v>
                </c:pt>
                <c:pt idx="7">
                  <c:v>1.3029300000000001E-3</c:v>
                </c:pt>
                <c:pt idx="8">
                  <c:v>6.514660000000005E-4</c:v>
                </c:pt>
                <c:pt idx="10">
                  <c:v>0.25667800000000002</c:v>
                </c:pt>
                <c:pt idx="11">
                  <c:v>3.3973900000000001</c:v>
                </c:pt>
                <c:pt idx="12">
                  <c:v>12.0319</c:v>
                </c:pt>
                <c:pt idx="13">
                  <c:v>22.231300000000001</c:v>
                </c:pt>
                <c:pt idx="14">
                  <c:v>30.18239999999998</c:v>
                </c:pt>
                <c:pt idx="15">
                  <c:v>33.0762</c:v>
                </c:pt>
                <c:pt idx="16">
                  <c:v>31.571300000000001</c:v>
                </c:pt>
                <c:pt idx="17">
                  <c:v>28.959599999999977</c:v>
                </c:pt>
                <c:pt idx="18">
                  <c:v>27.195399999999989</c:v>
                </c:pt>
                <c:pt idx="19">
                  <c:v>25.542000000000002</c:v>
                </c:pt>
                <c:pt idx="20">
                  <c:v>23.087299999999981</c:v>
                </c:pt>
                <c:pt idx="21">
                  <c:v>20.675599999999989</c:v>
                </c:pt>
                <c:pt idx="22">
                  <c:v>18.436499999999981</c:v>
                </c:pt>
                <c:pt idx="23">
                  <c:v>16.701599999999985</c:v>
                </c:pt>
                <c:pt idx="24">
                  <c:v>15.058</c:v>
                </c:pt>
                <c:pt idx="25">
                  <c:v>13.768700000000001</c:v>
                </c:pt>
                <c:pt idx="26">
                  <c:v>12.7752</c:v>
                </c:pt>
                <c:pt idx="27">
                  <c:v>12.007200000000001</c:v>
                </c:pt>
                <c:pt idx="28">
                  <c:v>11.106200000000001</c:v>
                </c:pt>
                <c:pt idx="29">
                  <c:v>83.615600000000001</c:v>
                </c:pt>
                <c:pt idx="30">
                  <c:v>49.835800000000006</c:v>
                </c:pt>
                <c:pt idx="31">
                  <c:v>32.343299999999999</c:v>
                </c:pt>
                <c:pt idx="32">
                  <c:v>22.129000000000001</c:v>
                </c:pt>
                <c:pt idx="33">
                  <c:v>15.5837</c:v>
                </c:pt>
                <c:pt idx="34">
                  <c:v>11.289900000000001</c:v>
                </c:pt>
                <c:pt idx="35">
                  <c:v>8.1061900000000016</c:v>
                </c:pt>
                <c:pt idx="36">
                  <c:v>5.8234499999999985</c:v>
                </c:pt>
                <c:pt idx="37">
                  <c:v>15.602</c:v>
                </c:pt>
                <c:pt idx="38">
                  <c:v>1.01433</c:v>
                </c:pt>
                <c:pt idx="39">
                  <c:v>0.10749200000000007</c:v>
                </c:pt>
                <c:pt idx="40">
                  <c:v>1.10749E-2</c:v>
                </c:pt>
                <c:pt idx="41">
                  <c:v>1.9544000000000015E-3</c:v>
                </c:pt>
                <c:pt idx="42">
                  <c:v>6.514660000000005E-4</c:v>
                </c:pt>
              </c:numCache>
            </c:numRef>
          </c:val>
        </c:ser>
        <c:ser>
          <c:idx val="3"/>
          <c:order val="3"/>
          <c:tx>
            <c:strRef>
              <c:f>demo5_measure_read_vs_write.all!$GJ$11</c:f>
              <c:strCache>
                <c:ptCount val="1"/>
                <c:pt idx="0">
                  <c:v>90% of max IOPS 25%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demo5_measure_read_vs_write.all!$GK$11:$IN$11</c:f>
              <c:numCache>
                <c:formatCode>General</c:formatCode>
                <c:ptCount val="56"/>
                <c:pt idx="1">
                  <c:v>6.35347E-2</c:v>
                </c:pt>
                <c:pt idx="2">
                  <c:v>2.997760000000001E-2</c:v>
                </c:pt>
                <c:pt idx="3">
                  <c:v>2.2371400000000024E-4</c:v>
                </c:pt>
                <c:pt idx="4">
                  <c:v>2.2371400000000024E-4</c:v>
                </c:pt>
                <c:pt idx="8">
                  <c:v>2.2371400000000024E-4</c:v>
                </c:pt>
                <c:pt idx="10">
                  <c:v>0.11722600000000009</c:v>
                </c:pt>
                <c:pt idx="11">
                  <c:v>1.6478699999999991</c:v>
                </c:pt>
                <c:pt idx="12">
                  <c:v>5.5586099999999998</c:v>
                </c:pt>
                <c:pt idx="13">
                  <c:v>10.1076</c:v>
                </c:pt>
                <c:pt idx="14">
                  <c:v>13.431100000000001</c:v>
                </c:pt>
                <c:pt idx="15">
                  <c:v>14.6676</c:v>
                </c:pt>
                <c:pt idx="16">
                  <c:v>13.806500000000007</c:v>
                </c:pt>
                <c:pt idx="17">
                  <c:v>12.406500000000008</c:v>
                </c:pt>
                <c:pt idx="18">
                  <c:v>11.363300000000002</c:v>
                </c:pt>
                <c:pt idx="19">
                  <c:v>10.389900000000004</c:v>
                </c:pt>
                <c:pt idx="20">
                  <c:v>9.2722600000000011</c:v>
                </c:pt>
                <c:pt idx="21">
                  <c:v>8.196200000000001</c:v>
                </c:pt>
                <c:pt idx="22">
                  <c:v>7.3460900000000002</c:v>
                </c:pt>
                <c:pt idx="23">
                  <c:v>6.7762900000000039</c:v>
                </c:pt>
                <c:pt idx="24">
                  <c:v>6.2923900000000001</c:v>
                </c:pt>
                <c:pt idx="25">
                  <c:v>5.9930599999999998</c:v>
                </c:pt>
                <c:pt idx="26">
                  <c:v>5.6796400000000036</c:v>
                </c:pt>
                <c:pt idx="27">
                  <c:v>5.4711400000000037</c:v>
                </c:pt>
                <c:pt idx="28">
                  <c:v>5.2073799999999997</c:v>
                </c:pt>
                <c:pt idx="29">
                  <c:v>41.384099999999997</c:v>
                </c:pt>
                <c:pt idx="30">
                  <c:v>24.841799999999989</c:v>
                </c:pt>
                <c:pt idx="31">
                  <c:v>14.9168</c:v>
                </c:pt>
                <c:pt idx="32">
                  <c:v>9.8926200000000026</c:v>
                </c:pt>
                <c:pt idx="33">
                  <c:v>6.8058199999999962</c:v>
                </c:pt>
                <c:pt idx="34">
                  <c:v>4.9156599999999999</c:v>
                </c:pt>
                <c:pt idx="35">
                  <c:v>3.59016</c:v>
                </c:pt>
                <c:pt idx="36">
                  <c:v>2.7982100000000001</c:v>
                </c:pt>
                <c:pt idx="37">
                  <c:v>9.3170000000000002</c:v>
                </c:pt>
                <c:pt idx="38">
                  <c:v>1.06107</c:v>
                </c:pt>
                <c:pt idx="39">
                  <c:v>0.17673400000000011</c:v>
                </c:pt>
                <c:pt idx="40">
                  <c:v>2.9082799999999999E-2</c:v>
                </c:pt>
                <c:pt idx="41">
                  <c:v>7.1588399999999996E-3</c:v>
                </c:pt>
                <c:pt idx="42">
                  <c:v>1.1185699999999999E-3</c:v>
                </c:pt>
                <c:pt idx="43">
                  <c:v>4.4742700000000067E-4</c:v>
                </c:pt>
                <c:pt idx="46">
                  <c:v>2.2371400000000024E-4</c:v>
                </c:pt>
              </c:numCache>
            </c:numRef>
          </c:val>
        </c:ser>
        <c:ser>
          <c:idx val="4"/>
          <c:order val="4"/>
          <c:tx>
            <c:strRef>
              <c:f>demo5_measure_read_vs_write.all!$GJ$12</c:f>
              <c:strCache>
                <c:ptCount val="1"/>
                <c:pt idx="0">
                  <c:v>90% of max IOPS 0%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demo5_measure_read_vs_write.all!$GK$12:$IN$12</c:f>
              <c:numCache>
                <c:formatCode>General</c:formatCode>
                <c:ptCount val="5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4606848"/>
        <c:axId val="134608384"/>
        <c:axId val="134593600"/>
      </c:bar3DChart>
      <c:catAx>
        <c:axId val="13460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4608384"/>
        <c:crosses val="autoZero"/>
        <c:auto val="1"/>
        <c:lblAlgn val="ctr"/>
        <c:lblOffset val="100"/>
        <c:noMultiLvlLbl val="0"/>
      </c:catAx>
      <c:valAx>
        <c:axId val="134608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606848"/>
        <c:crosses val="autoZero"/>
        <c:crossBetween val="between"/>
      </c:valAx>
      <c:serAx>
        <c:axId val="13459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4608384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Write Service Time at 90% of max IOPS</a:t>
            </a:r>
          </a:p>
        </c:rich>
      </c:tx>
      <c:layout/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demo5_measure_read_vs_write.all!$IO$8</c:f>
              <c:strCache>
                <c:ptCount val="1"/>
                <c:pt idx="0">
                  <c:v>90% of max IOPS 100%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demo5_measure_read_vs_write.all!$IP$8:$KS$8</c:f>
              <c:numCache>
                <c:formatCode>General</c:formatCode>
                <c:ptCount val="56"/>
              </c:numCache>
            </c:numRef>
          </c:val>
        </c:ser>
        <c:ser>
          <c:idx val="1"/>
          <c:order val="1"/>
          <c:tx>
            <c:strRef>
              <c:f>demo5_measure_read_vs_write.all!$IO$9</c:f>
              <c:strCache>
                <c:ptCount val="1"/>
                <c:pt idx="0">
                  <c:v>90% of max IOPS 75% read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demo5_measure_read_vs_write.all!$IP$9:$KS$9</c:f>
              <c:numCache>
                <c:formatCode>General</c:formatCode>
                <c:ptCount val="56"/>
                <c:pt idx="1">
                  <c:v>47.449400000000004</c:v>
                </c:pt>
                <c:pt idx="2">
                  <c:v>179.16</c:v>
                </c:pt>
                <c:pt idx="3">
                  <c:v>11.593400000000004</c:v>
                </c:pt>
                <c:pt idx="4">
                  <c:v>9.2586300000000001</c:v>
                </c:pt>
                <c:pt idx="5">
                  <c:v>7.1843399999999962</c:v>
                </c:pt>
                <c:pt idx="6">
                  <c:v>5.0931699999999998</c:v>
                </c:pt>
                <c:pt idx="7">
                  <c:v>4.5393600000000038</c:v>
                </c:pt>
                <c:pt idx="8">
                  <c:v>4.30382</c:v>
                </c:pt>
                <c:pt idx="9">
                  <c:v>4.1202799999999975</c:v>
                </c:pt>
                <c:pt idx="10">
                  <c:v>33.938600000000001</c:v>
                </c:pt>
                <c:pt idx="11">
                  <c:v>19.982499999999973</c:v>
                </c:pt>
                <c:pt idx="12">
                  <c:v>8.7104400000000002</c:v>
                </c:pt>
                <c:pt idx="13">
                  <c:v>3.2034099999999999</c:v>
                </c:pt>
                <c:pt idx="14">
                  <c:v>0.89196799999999943</c:v>
                </c:pt>
                <c:pt idx="15">
                  <c:v>0.31245000000000023</c:v>
                </c:pt>
                <c:pt idx="16">
                  <c:v>0.11526100000000006</c:v>
                </c:pt>
                <c:pt idx="17">
                  <c:v>4.7188800000000003E-2</c:v>
                </c:pt>
                <c:pt idx="18">
                  <c:v>1.6666700000000013E-2</c:v>
                </c:pt>
                <c:pt idx="19">
                  <c:v>5.4216900000000042E-3</c:v>
                </c:pt>
                <c:pt idx="20">
                  <c:v>3.4136499999999998E-3</c:v>
                </c:pt>
                <c:pt idx="21">
                  <c:v>1.00402E-3</c:v>
                </c:pt>
                <c:pt idx="22">
                  <c:v>2.0080300000000018E-4</c:v>
                </c:pt>
                <c:pt idx="30">
                  <c:v>2.0080300000000018E-4</c:v>
                </c:pt>
              </c:numCache>
            </c:numRef>
          </c:val>
        </c:ser>
        <c:ser>
          <c:idx val="2"/>
          <c:order val="2"/>
          <c:tx>
            <c:strRef>
              <c:f>demo5_measure_read_vs_write.all!$IO$10</c:f>
              <c:strCache>
                <c:ptCount val="1"/>
                <c:pt idx="0">
                  <c:v>90% of max IOPS 50%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demo5_measure_read_vs_write.all!$IP$10:$KS$10</c:f>
              <c:numCache>
                <c:formatCode>General</c:formatCode>
                <c:ptCount val="56"/>
                <c:pt idx="1">
                  <c:v>101.851</c:v>
                </c:pt>
                <c:pt idx="2">
                  <c:v>476.81400000000002</c:v>
                </c:pt>
                <c:pt idx="3">
                  <c:v>12.8345</c:v>
                </c:pt>
                <c:pt idx="4">
                  <c:v>2.3126999999999973</c:v>
                </c:pt>
                <c:pt idx="5">
                  <c:v>1.629969999999999</c:v>
                </c:pt>
                <c:pt idx="6">
                  <c:v>1.1107499999999999</c:v>
                </c:pt>
                <c:pt idx="7">
                  <c:v>0.85993500000000045</c:v>
                </c:pt>
                <c:pt idx="8">
                  <c:v>0.62996700000000005</c:v>
                </c:pt>
                <c:pt idx="9">
                  <c:v>0.47622100000000001</c:v>
                </c:pt>
                <c:pt idx="10">
                  <c:v>3.2071700000000019</c:v>
                </c:pt>
                <c:pt idx="11">
                  <c:v>0.91140100000000002</c:v>
                </c:pt>
                <c:pt idx="12">
                  <c:v>0.36482100000000023</c:v>
                </c:pt>
                <c:pt idx="13">
                  <c:v>0.19934900000000011</c:v>
                </c:pt>
                <c:pt idx="14">
                  <c:v>8.7296400000000024E-2</c:v>
                </c:pt>
                <c:pt idx="15">
                  <c:v>5.7329000000000012E-2</c:v>
                </c:pt>
                <c:pt idx="16">
                  <c:v>3.3224799999999999E-2</c:v>
                </c:pt>
                <c:pt idx="17">
                  <c:v>1.4332199999999998E-2</c:v>
                </c:pt>
                <c:pt idx="18">
                  <c:v>9.7719900000000047E-3</c:v>
                </c:pt>
                <c:pt idx="19">
                  <c:v>6.5146600000000037E-3</c:v>
                </c:pt>
                <c:pt idx="20">
                  <c:v>5.2117300000000038E-3</c:v>
                </c:pt>
                <c:pt idx="21">
                  <c:v>4.5602600000000035E-3</c:v>
                </c:pt>
                <c:pt idx="22">
                  <c:v>2.6058600000000002E-3</c:v>
                </c:pt>
                <c:pt idx="24">
                  <c:v>2.6058600000000002E-3</c:v>
                </c:pt>
                <c:pt idx="25">
                  <c:v>1.3029300000000001E-3</c:v>
                </c:pt>
                <c:pt idx="26">
                  <c:v>6.514660000000005E-4</c:v>
                </c:pt>
                <c:pt idx="27">
                  <c:v>6.514660000000005E-4</c:v>
                </c:pt>
                <c:pt idx="29">
                  <c:v>3.257330000000004E-3</c:v>
                </c:pt>
                <c:pt idx="32">
                  <c:v>3.257330000000004E-3</c:v>
                </c:pt>
                <c:pt idx="33">
                  <c:v>3.9087900000000031E-3</c:v>
                </c:pt>
              </c:numCache>
            </c:numRef>
          </c:val>
        </c:ser>
        <c:ser>
          <c:idx val="3"/>
          <c:order val="3"/>
          <c:tx>
            <c:strRef>
              <c:f>demo5_measure_read_vs_write.all!$IO$11</c:f>
              <c:strCache>
                <c:ptCount val="1"/>
                <c:pt idx="0">
                  <c:v>90% of max IOPS 25%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demo5_measure_read_vs_write.all!$IP$11:$KS$11</c:f>
              <c:numCache>
                <c:formatCode>General</c:formatCode>
                <c:ptCount val="56"/>
                <c:pt idx="1">
                  <c:v>112.71700000000006</c:v>
                </c:pt>
                <c:pt idx="2">
                  <c:v>674.04899999999998</c:v>
                </c:pt>
                <c:pt idx="3">
                  <c:v>16.904299999999989</c:v>
                </c:pt>
                <c:pt idx="4">
                  <c:v>2.7485499999999998</c:v>
                </c:pt>
                <c:pt idx="5">
                  <c:v>1.7250599999999998</c:v>
                </c:pt>
                <c:pt idx="6">
                  <c:v>1.2944100000000001</c:v>
                </c:pt>
                <c:pt idx="7">
                  <c:v>1.0411599999999999</c:v>
                </c:pt>
                <c:pt idx="8">
                  <c:v>0.75838899999999998</c:v>
                </c:pt>
                <c:pt idx="9">
                  <c:v>0.6259510000000007</c:v>
                </c:pt>
                <c:pt idx="10">
                  <c:v>3.7626399999999998</c:v>
                </c:pt>
                <c:pt idx="11">
                  <c:v>1.2630899999999998</c:v>
                </c:pt>
                <c:pt idx="12">
                  <c:v>0.83534699999999951</c:v>
                </c:pt>
                <c:pt idx="13">
                  <c:v>0.62326599999999999</c:v>
                </c:pt>
                <c:pt idx="14">
                  <c:v>0.46196900000000002</c:v>
                </c:pt>
                <c:pt idx="15">
                  <c:v>0.35190200000000027</c:v>
                </c:pt>
                <c:pt idx="16">
                  <c:v>0.28970900000000011</c:v>
                </c:pt>
                <c:pt idx="17">
                  <c:v>0.21342300000000011</c:v>
                </c:pt>
                <c:pt idx="18">
                  <c:v>0.16644300000000012</c:v>
                </c:pt>
                <c:pt idx="19">
                  <c:v>0.13355700000000001</c:v>
                </c:pt>
                <c:pt idx="20">
                  <c:v>0.10447400000000005</c:v>
                </c:pt>
                <c:pt idx="21">
                  <c:v>8.3892600000000025E-2</c:v>
                </c:pt>
                <c:pt idx="22">
                  <c:v>7.069350000000002E-2</c:v>
                </c:pt>
                <c:pt idx="23">
                  <c:v>5.9060400000000061E-2</c:v>
                </c:pt>
                <c:pt idx="24">
                  <c:v>4.3624199999999974E-2</c:v>
                </c:pt>
                <c:pt idx="25">
                  <c:v>3.5794199999999998E-2</c:v>
                </c:pt>
                <c:pt idx="26">
                  <c:v>3.0648800000000018E-2</c:v>
                </c:pt>
                <c:pt idx="27">
                  <c:v>2.5503400000000002E-2</c:v>
                </c:pt>
                <c:pt idx="28">
                  <c:v>2.5279599999999999E-2</c:v>
                </c:pt>
                <c:pt idx="29">
                  <c:v>0.11767300000000006</c:v>
                </c:pt>
                <c:pt idx="30">
                  <c:v>4.0268499999999999E-2</c:v>
                </c:pt>
                <c:pt idx="31">
                  <c:v>2.1700199999999999E-2</c:v>
                </c:pt>
                <c:pt idx="32">
                  <c:v>1.4541399999999999E-2</c:v>
                </c:pt>
                <c:pt idx="33">
                  <c:v>1.2527999999999996E-2</c:v>
                </c:pt>
                <c:pt idx="34">
                  <c:v>7.8299800000000003E-3</c:v>
                </c:pt>
                <c:pt idx="35">
                  <c:v>6.2639800000000023E-3</c:v>
                </c:pt>
                <c:pt idx="36">
                  <c:v>4.9217000000000037E-3</c:v>
                </c:pt>
                <c:pt idx="37">
                  <c:v>2.8411599999999999E-2</c:v>
                </c:pt>
                <c:pt idx="38">
                  <c:v>5.1454100000000004E-3</c:v>
                </c:pt>
              </c:numCache>
            </c:numRef>
          </c:val>
        </c:ser>
        <c:ser>
          <c:idx val="4"/>
          <c:order val="4"/>
          <c:tx>
            <c:strRef>
              <c:f>demo5_measure_read_vs_write.all!$IO$12</c:f>
              <c:strCache>
                <c:ptCount val="1"/>
                <c:pt idx="0">
                  <c:v>90% of max IOPS 0%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demo5_measure_read_vs_write.all!$IP$12:$KS$12</c:f>
              <c:numCache>
                <c:formatCode>General</c:formatCode>
                <c:ptCount val="56"/>
                <c:pt idx="1">
                  <c:v>788.3</c:v>
                </c:pt>
                <c:pt idx="2">
                  <c:v>217.32700000000011</c:v>
                </c:pt>
                <c:pt idx="3">
                  <c:v>6.7666700000000004</c:v>
                </c:pt>
                <c:pt idx="4">
                  <c:v>2.2833300000000021</c:v>
                </c:pt>
                <c:pt idx="5">
                  <c:v>1.35667</c:v>
                </c:pt>
                <c:pt idx="6">
                  <c:v>1.0033299999999992</c:v>
                </c:pt>
                <c:pt idx="7">
                  <c:v>0.81666700000000003</c:v>
                </c:pt>
                <c:pt idx="8">
                  <c:v>0.65333300000000005</c:v>
                </c:pt>
                <c:pt idx="9">
                  <c:v>0.62666699999999997</c:v>
                </c:pt>
                <c:pt idx="10">
                  <c:v>2.84</c:v>
                </c:pt>
                <c:pt idx="11">
                  <c:v>0.20333300000000001</c:v>
                </c:pt>
                <c:pt idx="12">
                  <c:v>1.0000000000000005E-2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4633728"/>
        <c:axId val="134639616"/>
        <c:axId val="134635968"/>
      </c:bar3DChart>
      <c:catAx>
        <c:axId val="134633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4639616"/>
        <c:crosses val="autoZero"/>
        <c:auto val="1"/>
        <c:lblAlgn val="ctr"/>
        <c:lblOffset val="100"/>
        <c:noMultiLvlLbl val="0"/>
      </c:catAx>
      <c:valAx>
        <c:axId val="13463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633728"/>
        <c:crosses val="autoZero"/>
        <c:crossBetween val="between"/>
      </c:valAx>
      <c:serAx>
        <c:axId val="13463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34639616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Sequential MB/s</a:t>
            </a:r>
            <a:r>
              <a:rPr lang="en-US" baseline="0"/>
              <a:t> </a:t>
            </a:r>
            <a:r>
              <a:rPr lang="en-US"/>
              <a:t>by</a:t>
            </a:r>
            <a:r>
              <a:rPr lang="en-US" baseline="0"/>
              <a:t> zone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9216386398072584E-2"/>
          <c:y val="0.16630089207599058"/>
          <c:w val="0.83588286677099122"/>
          <c:h val="0.71896286401699749"/>
        </c:manualLayout>
      </c:layout>
      <c:barChart>
        <c:barDir val="col"/>
        <c:grouping val="clustered"/>
        <c:varyColors val="0"/>
        <c:ser>
          <c:idx val="0"/>
          <c:order val="0"/>
          <c:tx>
            <c:v>Read</c:v>
          </c:tx>
          <c:spPr>
            <a:solidFill>
              <a:srgbClr val="FF0000"/>
            </a:solidFill>
          </c:spPr>
          <c:invertIfNegative val="0"/>
          <c:val>
            <c:numRef>
              <c:f>all.summary!$X$5:$X$204</c:f>
              <c:numCache>
                <c:formatCode>General</c:formatCode>
                <c:ptCount val="200"/>
                <c:pt idx="0">
                  <c:v>482.19499999999999</c:v>
                </c:pt>
                <c:pt idx="1">
                  <c:v>482.52499999999998</c:v>
                </c:pt>
                <c:pt idx="2">
                  <c:v>482.048</c:v>
                </c:pt>
                <c:pt idx="3">
                  <c:v>480.62200000000001</c:v>
                </c:pt>
                <c:pt idx="4">
                  <c:v>482.01100000000002</c:v>
                </c:pt>
                <c:pt idx="5">
                  <c:v>482.33600000000001</c:v>
                </c:pt>
                <c:pt idx="6">
                  <c:v>482.41500000000002</c:v>
                </c:pt>
                <c:pt idx="7">
                  <c:v>482.65100000000001</c:v>
                </c:pt>
                <c:pt idx="8">
                  <c:v>483.33199999999999</c:v>
                </c:pt>
                <c:pt idx="9">
                  <c:v>482.53</c:v>
                </c:pt>
                <c:pt idx="10">
                  <c:v>481.84300000000002</c:v>
                </c:pt>
                <c:pt idx="11">
                  <c:v>480.17099999999999</c:v>
                </c:pt>
                <c:pt idx="12">
                  <c:v>482.971</c:v>
                </c:pt>
                <c:pt idx="13">
                  <c:v>483.34300000000002</c:v>
                </c:pt>
                <c:pt idx="14">
                  <c:v>484.26</c:v>
                </c:pt>
                <c:pt idx="15">
                  <c:v>483.17500000000001</c:v>
                </c:pt>
                <c:pt idx="16">
                  <c:v>483.411</c:v>
                </c:pt>
                <c:pt idx="17">
                  <c:v>482.137</c:v>
                </c:pt>
                <c:pt idx="18">
                  <c:v>484.08199999999999</c:v>
                </c:pt>
                <c:pt idx="19">
                  <c:v>484.29199999999997</c:v>
                </c:pt>
                <c:pt idx="20">
                  <c:v>482.16899999999998</c:v>
                </c:pt>
                <c:pt idx="21">
                  <c:v>481.81700000000001</c:v>
                </c:pt>
                <c:pt idx="22">
                  <c:v>482.90800000000002</c:v>
                </c:pt>
                <c:pt idx="23">
                  <c:v>484.28699999999998</c:v>
                </c:pt>
                <c:pt idx="24">
                  <c:v>484.44400000000002</c:v>
                </c:pt>
                <c:pt idx="25">
                  <c:v>480.18099999999998</c:v>
                </c:pt>
                <c:pt idx="26">
                  <c:v>479.154</c:v>
                </c:pt>
                <c:pt idx="27">
                  <c:v>479.012</c:v>
                </c:pt>
                <c:pt idx="28">
                  <c:v>480.88400000000001</c:v>
                </c:pt>
                <c:pt idx="29">
                  <c:v>481.73899999999998</c:v>
                </c:pt>
                <c:pt idx="30">
                  <c:v>480.92599999999999</c:v>
                </c:pt>
                <c:pt idx="31">
                  <c:v>481.67</c:v>
                </c:pt>
                <c:pt idx="32">
                  <c:v>480.68</c:v>
                </c:pt>
                <c:pt idx="33">
                  <c:v>480.88900000000001</c:v>
                </c:pt>
                <c:pt idx="34">
                  <c:v>481.40300000000002</c:v>
                </c:pt>
                <c:pt idx="35">
                  <c:v>480.87900000000002</c:v>
                </c:pt>
                <c:pt idx="36">
                  <c:v>481.14600000000002</c:v>
                </c:pt>
                <c:pt idx="37">
                  <c:v>481.02600000000001</c:v>
                </c:pt>
                <c:pt idx="38">
                  <c:v>481.786</c:v>
                </c:pt>
                <c:pt idx="39">
                  <c:v>482.05799999999999</c:v>
                </c:pt>
                <c:pt idx="40">
                  <c:v>482.16899999999998</c:v>
                </c:pt>
                <c:pt idx="41">
                  <c:v>482.279</c:v>
                </c:pt>
                <c:pt idx="42">
                  <c:v>482.94400000000002</c:v>
                </c:pt>
                <c:pt idx="43">
                  <c:v>481.59199999999998</c:v>
                </c:pt>
                <c:pt idx="44">
                  <c:v>483.589</c:v>
                </c:pt>
                <c:pt idx="45">
                  <c:v>481.22</c:v>
                </c:pt>
                <c:pt idx="46">
                  <c:v>468.86200000000002</c:v>
                </c:pt>
                <c:pt idx="47">
                  <c:v>470.06799999999998</c:v>
                </c:pt>
                <c:pt idx="48">
                  <c:v>470.839</c:v>
                </c:pt>
                <c:pt idx="49">
                  <c:v>469.31299999999999</c:v>
                </c:pt>
                <c:pt idx="50">
                  <c:v>470.524</c:v>
                </c:pt>
                <c:pt idx="51">
                  <c:v>469.37099999999998</c:v>
                </c:pt>
                <c:pt idx="52">
                  <c:v>468.66300000000001</c:v>
                </c:pt>
                <c:pt idx="53">
                  <c:v>469.73200000000003</c:v>
                </c:pt>
                <c:pt idx="54">
                  <c:v>470.27199999999999</c:v>
                </c:pt>
                <c:pt idx="55">
                  <c:v>469.62799999999999</c:v>
                </c:pt>
                <c:pt idx="56">
                  <c:v>467.64</c:v>
                </c:pt>
                <c:pt idx="57">
                  <c:v>469.98899999999998</c:v>
                </c:pt>
                <c:pt idx="58">
                  <c:v>469.14</c:v>
                </c:pt>
                <c:pt idx="59">
                  <c:v>466.68099999999998</c:v>
                </c:pt>
                <c:pt idx="60">
                  <c:v>469.79</c:v>
                </c:pt>
                <c:pt idx="61">
                  <c:v>467.20499999999998</c:v>
                </c:pt>
                <c:pt idx="62">
                  <c:v>469.43900000000002</c:v>
                </c:pt>
                <c:pt idx="63">
                  <c:v>468.92500000000001</c:v>
                </c:pt>
                <c:pt idx="64">
                  <c:v>469.47500000000002</c:v>
                </c:pt>
                <c:pt idx="65">
                  <c:v>463.577</c:v>
                </c:pt>
                <c:pt idx="66">
                  <c:v>460.53100000000001</c:v>
                </c:pt>
                <c:pt idx="67">
                  <c:v>462.94799999999998</c:v>
                </c:pt>
                <c:pt idx="68">
                  <c:v>462.964</c:v>
                </c:pt>
                <c:pt idx="69">
                  <c:v>462.911</c:v>
                </c:pt>
                <c:pt idx="70">
                  <c:v>463.35700000000003</c:v>
                </c:pt>
                <c:pt idx="71">
                  <c:v>463.2</c:v>
                </c:pt>
                <c:pt idx="72">
                  <c:v>461.685</c:v>
                </c:pt>
                <c:pt idx="73">
                  <c:v>463.74</c:v>
                </c:pt>
                <c:pt idx="74">
                  <c:v>463.49299999999999</c:v>
                </c:pt>
                <c:pt idx="75">
                  <c:v>463.80799999999999</c:v>
                </c:pt>
                <c:pt idx="76">
                  <c:v>460.56299999999999</c:v>
                </c:pt>
                <c:pt idx="77">
                  <c:v>464.19600000000003</c:v>
                </c:pt>
                <c:pt idx="78">
                  <c:v>463.84500000000003</c:v>
                </c:pt>
                <c:pt idx="79">
                  <c:v>463.24200000000002</c:v>
                </c:pt>
                <c:pt idx="80">
                  <c:v>462.35599999999999</c:v>
                </c:pt>
                <c:pt idx="81">
                  <c:v>461.75299999999999</c:v>
                </c:pt>
                <c:pt idx="82">
                  <c:v>461.60599999999999</c:v>
                </c:pt>
                <c:pt idx="83">
                  <c:v>441.012</c:v>
                </c:pt>
                <c:pt idx="84">
                  <c:v>441.678</c:v>
                </c:pt>
                <c:pt idx="85">
                  <c:v>439.55900000000003</c:v>
                </c:pt>
                <c:pt idx="86">
                  <c:v>442.50599999999997</c:v>
                </c:pt>
                <c:pt idx="87">
                  <c:v>441.798</c:v>
                </c:pt>
                <c:pt idx="88">
                  <c:v>441.25299999999999</c:v>
                </c:pt>
                <c:pt idx="89">
                  <c:v>440.05200000000002</c:v>
                </c:pt>
                <c:pt idx="90">
                  <c:v>441.57799999999997</c:v>
                </c:pt>
                <c:pt idx="91">
                  <c:v>440.31400000000002</c:v>
                </c:pt>
                <c:pt idx="92">
                  <c:v>441.24200000000002</c:v>
                </c:pt>
                <c:pt idx="93">
                  <c:v>441.23700000000002</c:v>
                </c:pt>
                <c:pt idx="94">
                  <c:v>437.85399999999998</c:v>
                </c:pt>
                <c:pt idx="95">
                  <c:v>439.9</c:v>
                </c:pt>
                <c:pt idx="96">
                  <c:v>441.04300000000001</c:v>
                </c:pt>
                <c:pt idx="97">
                  <c:v>438.983</c:v>
                </c:pt>
                <c:pt idx="98">
                  <c:v>439.53899999999999</c:v>
                </c:pt>
                <c:pt idx="99">
                  <c:v>428.79599999999999</c:v>
                </c:pt>
                <c:pt idx="100">
                  <c:v>427.863</c:v>
                </c:pt>
                <c:pt idx="101">
                  <c:v>426.19</c:v>
                </c:pt>
                <c:pt idx="102">
                  <c:v>427.952</c:v>
                </c:pt>
                <c:pt idx="103">
                  <c:v>425.96499999999997</c:v>
                </c:pt>
                <c:pt idx="104">
                  <c:v>424.37599999999998</c:v>
                </c:pt>
                <c:pt idx="105">
                  <c:v>427.38</c:v>
                </c:pt>
                <c:pt idx="106">
                  <c:v>428.05099999999999</c:v>
                </c:pt>
                <c:pt idx="107">
                  <c:v>425.82299999999998</c:v>
                </c:pt>
                <c:pt idx="108">
                  <c:v>428.40800000000002</c:v>
                </c:pt>
                <c:pt idx="109">
                  <c:v>426.40499999999997</c:v>
                </c:pt>
                <c:pt idx="110">
                  <c:v>427.14400000000001</c:v>
                </c:pt>
                <c:pt idx="111">
                  <c:v>427.38</c:v>
                </c:pt>
                <c:pt idx="112">
                  <c:v>427.202</c:v>
                </c:pt>
                <c:pt idx="113">
                  <c:v>425.07299999999998</c:v>
                </c:pt>
                <c:pt idx="114">
                  <c:v>415.35300000000001</c:v>
                </c:pt>
                <c:pt idx="115">
                  <c:v>416.423</c:v>
                </c:pt>
                <c:pt idx="116">
                  <c:v>416.44400000000002</c:v>
                </c:pt>
                <c:pt idx="117">
                  <c:v>413.733</c:v>
                </c:pt>
                <c:pt idx="118">
                  <c:v>415.45800000000003</c:v>
                </c:pt>
                <c:pt idx="119">
                  <c:v>414.15199999999999</c:v>
                </c:pt>
                <c:pt idx="120">
                  <c:v>414.52499999999998</c:v>
                </c:pt>
                <c:pt idx="121">
                  <c:v>415.24799999999999</c:v>
                </c:pt>
                <c:pt idx="122">
                  <c:v>414.09500000000003</c:v>
                </c:pt>
                <c:pt idx="123">
                  <c:v>413.63299999999998</c:v>
                </c:pt>
                <c:pt idx="124">
                  <c:v>414</c:v>
                </c:pt>
                <c:pt idx="125">
                  <c:v>414.53</c:v>
                </c:pt>
                <c:pt idx="126">
                  <c:v>414.07900000000001</c:v>
                </c:pt>
                <c:pt idx="127">
                  <c:v>407.47800000000001</c:v>
                </c:pt>
                <c:pt idx="128">
                  <c:v>386.56400000000002</c:v>
                </c:pt>
                <c:pt idx="129">
                  <c:v>386.49599999999998</c:v>
                </c:pt>
                <c:pt idx="130">
                  <c:v>383.86500000000001</c:v>
                </c:pt>
                <c:pt idx="131">
                  <c:v>386.00900000000001</c:v>
                </c:pt>
                <c:pt idx="132">
                  <c:v>386.517</c:v>
                </c:pt>
                <c:pt idx="133">
                  <c:v>387.06200000000001</c:v>
                </c:pt>
                <c:pt idx="134">
                  <c:v>386.91</c:v>
                </c:pt>
                <c:pt idx="135">
                  <c:v>385.33699999999999</c:v>
                </c:pt>
                <c:pt idx="136">
                  <c:v>385.36399999999998</c:v>
                </c:pt>
                <c:pt idx="137">
                  <c:v>386.10300000000001</c:v>
                </c:pt>
                <c:pt idx="138">
                  <c:v>383.84800000000001</c:v>
                </c:pt>
                <c:pt idx="139">
                  <c:v>385.12799999999999</c:v>
                </c:pt>
                <c:pt idx="140">
                  <c:v>380.98599999999999</c:v>
                </c:pt>
                <c:pt idx="141">
                  <c:v>381.101</c:v>
                </c:pt>
                <c:pt idx="142">
                  <c:v>381.935</c:v>
                </c:pt>
                <c:pt idx="143">
                  <c:v>380.35700000000003</c:v>
                </c:pt>
                <c:pt idx="144">
                  <c:v>381.39</c:v>
                </c:pt>
                <c:pt idx="145">
                  <c:v>381.26400000000001</c:v>
                </c:pt>
                <c:pt idx="146">
                  <c:v>380.35700000000003</c:v>
                </c:pt>
                <c:pt idx="147">
                  <c:v>379.36599999999999</c:v>
                </c:pt>
                <c:pt idx="148">
                  <c:v>379.83199999999999</c:v>
                </c:pt>
                <c:pt idx="149">
                  <c:v>380.19400000000002</c:v>
                </c:pt>
                <c:pt idx="150">
                  <c:v>381.02300000000002</c:v>
                </c:pt>
                <c:pt idx="151">
                  <c:v>377.07499999999999</c:v>
                </c:pt>
                <c:pt idx="152">
                  <c:v>366.63600000000002</c:v>
                </c:pt>
                <c:pt idx="153">
                  <c:v>367.029</c:v>
                </c:pt>
                <c:pt idx="154">
                  <c:v>368.16199999999998</c:v>
                </c:pt>
                <c:pt idx="155">
                  <c:v>365.00400000000002</c:v>
                </c:pt>
                <c:pt idx="156">
                  <c:v>365.42</c:v>
                </c:pt>
                <c:pt idx="157">
                  <c:v>366.49400000000003</c:v>
                </c:pt>
                <c:pt idx="158">
                  <c:v>364.59899999999999</c:v>
                </c:pt>
                <c:pt idx="159">
                  <c:v>367.91500000000002</c:v>
                </c:pt>
                <c:pt idx="160">
                  <c:v>366.935</c:v>
                </c:pt>
                <c:pt idx="161">
                  <c:v>365.93900000000002</c:v>
                </c:pt>
                <c:pt idx="162">
                  <c:v>360.74400000000003</c:v>
                </c:pt>
                <c:pt idx="163">
                  <c:v>349.21899999999999</c:v>
                </c:pt>
                <c:pt idx="164">
                  <c:v>349.35</c:v>
                </c:pt>
                <c:pt idx="165">
                  <c:v>350.54599999999999</c:v>
                </c:pt>
                <c:pt idx="166">
                  <c:v>351.13299999999998</c:v>
                </c:pt>
                <c:pt idx="167">
                  <c:v>350.51400000000001</c:v>
                </c:pt>
                <c:pt idx="168">
                  <c:v>351.08</c:v>
                </c:pt>
                <c:pt idx="169">
                  <c:v>350.52499999999998</c:v>
                </c:pt>
                <c:pt idx="170">
                  <c:v>350.52499999999998</c:v>
                </c:pt>
                <c:pt idx="171">
                  <c:v>348.29599999999999</c:v>
                </c:pt>
                <c:pt idx="172">
                  <c:v>345.97399999999999</c:v>
                </c:pt>
                <c:pt idx="173">
                  <c:v>331.79199999999997</c:v>
                </c:pt>
                <c:pt idx="174">
                  <c:v>334.827</c:v>
                </c:pt>
                <c:pt idx="175">
                  <c:v>335.40899999999999</c:v>
                </c:pt>
                <c:pt idx="176">
                  <c:v>333.60599999999999</c:v>
                </c:pt>
                <c:pt idx="177">
                  <c:v>334.21899999999999</c:v>
                </c:pt>
                <c:pt idx="178">
                  <c:v>332.99200000000002</c:v>
                </c:pt>
                <c:pt idx="179">
                  <c:v>330.84800000000001</c:v>
                </c:pt>
                <c:pt idx="180">
                  <c:v>333.62099999999998</c:v>
                </c:pt>
                <c:pt idx="181">
                  <c:v>331.88600000000002</c:v>
                </c:pt>
                <c:pt idx="182">
                  <c:v>321.21199999999999</c:v>
                </c:pt>
                <c:pt idx="183">
                  <c:v>320.839</c:v>
                </c:pt>
                <c:pt idx="184">
                  <c:v>320.24700000000001</c:v>
                </c:pt>
                <c:pt idx="185">
                  <c:v>321.589</c:v>
                </c:pt>
                <c:pt idx="186">
                  <c:v>320.27300000000002</c:v>
                </c:pt>
                <c:pt idx="187">
                  <c:v>319.964</c:v>
                </c:pt>
                <c:pt idx="188">
                  <c:v>316.00599999999997</c:v>
                </c:pt>
                <c:pt idx="189">
                  <c:v>320.90699999999998</c:v>
                </c:pt>
                <c:pt idx="190">
                  <c:v>315.98399999999998</c:v>
                </c:pt>
                <c:pt idx="191">
                  <c:v>289.39800000000002</c:v>
                </c:pt>
                <c:pt idx="192">
                  <c:v>290.34100000000001</c:v>
                </c:pt>
                <c:pt idx="193">
                  <c:v>288.82100000000003</c:v>
                </c:pt>
                <c:pt idx="194">
                  <c:v>289.14100000000002</c:v>
                </c:pt>
                <c:pt idx="195">
                  <c:v>289.62299999999999</c:v>
                </c:pt>
                <c:pt idx="196">
                  <c:v>289.77</c:v>
                </c:pt>
                <c:pt idx="197">
                  <c:v>289.48099999999999</c:v>
                </c:pt>
                <c:pt idx="198">
                  <c:v>289.07299999999998</c:v>
                </c:pt>
                <c:pt idx="199">
                  <c:v>288.65300000000002</c:v>
                </c:pt>
              </c:numCache>
            </c:numRef>
          </c:val>
        </c:ser>
        <c:ser>
          <c:idx val="1"/>
          <c:order val="1"/>
          <c:tx>
            <c:v>Write</c:v>
          </c:tx>
          <c:spPr>
            <a:solidFill>
              <a:srgbClr val="00B0F0"/>
            </a:solidFill>
          </c:spPr>
          <c:invertIfNegative val="0"/>
          <c:val>
            <c:numRef>
              <c:f>all.summary!$X$205:$X$404</c:f>
              <c:numCache>
                <c:formatCode>General</c:formatCode>
                <c:ptCount val="200"/>
                <c:pt idx="0">
                  <c:v>339.78199999999998</c:v>
                </c:pt>
                <c:pt idx="1">
                  <c:v>339.85</c:v>
                </c:pt>
                <c:pt idx="2">
                  <c:v>339.99200000000002</c:v>
                </c:pt>
                <c:pt idx="3">
                  <c:v>339.86599999999999</c:v>
                </c:pt>
                <c:pt idx="4">
                  <c:v>339.33100000000002</c:v>
                </c:pt>
                <c:pt idx="5">
                  <c:v>339.71899999999999</c:v>
                </c:pt>
                <c:pt idx="6">
                  <c:v>338.62299999999999</c:v>
                </c:pt>
                <c:pt idx="7">
                  <c:v>339.35199999999998</c:v>
                </c:pt>
                <c:pt idx="8">
                  <c:v>339.98099999999999</c:v>
                </c:pt>
                <c:pt idx="9">
                  <c:v>340.07499999999999</c:v>
                </c:pt>
                <c:pt idx="10">
                  <c:v>338.62799999999999</c:v>
                </c:pt>
                <c:pt idx="11">
                  <c:v>340.08600000000001</c:v>
                </c:pt>
                <c:pt idx="12">
                  <c:v>339.47300000000001</c:v>
                </c:pt>
                <c:pt idx="13">
                  <c:v>340.04399999999998</c:v>
                </c:pt>
                <c:pt idx="14">
                  <c:v>338.51299999999998</c:v>
                </c:pt>
                <c:pt idx="15">
                  <c:v>339.86599999999999</c:v>
                </c:pt>
                <c:pt idx="16">
                  <c:v>339.77699999999999</c:v>
                </c:pt>
                <c:pt idx="17">
                  <c:v>340.03899999999999</c:v>
                </c:pt>
                <c:pt idx="18">
                  <c:v>339.52</c:v>
                </c:pt>
                <c:pt idx="19">
                  <c:v>340.00200000000001</c:v>
                </c:pt>
                <c:pt idx="20">
                  <c:v>340.322</c:v>
                </c:pt>
                <c:pt idx="21">
                  <c:v>339.39400000000001</c:v>
                </c:pt>
                <c:pt idx="22">
                  <c:v>339.21600000000001</c:v>
                </c:pt>
                <c:pt idx="23">
                  <c:v>340.26400000000001</c:v>
                </c:pt>
                <c:pt idx="24">
                  <c:v>339.66699999999997</c:v>
                </c:pt>
                <c:pt idx="25">
                  <c:v>339.41500000000002</c:v>
                </c:pt>
                <c:pt idx="26">
                  <c:v>340.29</c:v>
                </c:pt>
                <c:pt idx="27">
                  <c:v>340.149</c:v>
                </c:pt>
                <c:pt idx="28">
                  <c:v>338.85899999999998</c:v>
                </c:pt>
                <c:pt idx="29">
                  <c:v>339.98099999999999</c:v>
                </c:pt>
                <c:pt idx="30">
                  <c:v>339.91800000000001</c:v>
                </c:pt>
                <c:pt idx="31">
                  <c:v>339.44600000000003</c:v>
                </c:pt>
                <c:pt idx="32">
                  <c:v>339.803</c:v>
                </c:pt>
                <c:pt idx="33">
                  <c:v>340.13799999999998</c:v>
                </c:pt>
                <c:pt idx="34">
                  <c:v>339.47800000000001</c:v>
                </c:pt>
                <c:pt idx="35">
                  <c:v>339.60399999999998</c:v>
                </c:pt>
                <c:pt idx="36">
                  <c:v>339.577</c:v>
                </c:pt>
                <c:pt idx="37">
                  <c:v>340.03399999999999</c:v>
                </c:pt>
                <c:pt idx="38">
                  <c:v>339.55599999999998</c:v>
                </c:pt>
                <c:pt idx="39">
                  <c:v>339.81299999999999</c:v>
                </c:pt>
                <c:pt idx="40">
                  <c:v>339.89699999999999</c:v>
                </c:pt>
                <c:pt idx="41">
                  <c:v>339.01600000000002</c:v>
                </c:pt>
                <c:pt idx="42">
                  <c:v>340.39</c:v>
                </c:pt>
                <c:pt idx="43">
                  <c:v>339.43099999999998</c:v>
                </c:pt>
                <c:pt idx="44">
                  <c:v>338.964</c:v>
                </c:pt>
                <c:pt idx="45">
                  <c:v>340.13299999999998</c:v>
                </c:pt>
                <c:pt idx="46">
                  <c:v>339.75599999999997</c:v>
                </c:pt>
                <c:pt idx="47">
                  <c:v>338.80099999999999</c:v>
                </c:pt>
                <c:pt idx="48">
                  <c:v>338.44499999999999</c:v>
                </c:pt>
                <c:pt idx="49">
                  <c:v>339.90800000000002</c:v>
                </c:pt>
                <c:pt idx="50">
                  <c:v>340.25900000000001</c:v>
                </c:pt>
                <c:pt idx="51">
                  <c:v>339.84500000000003</c:v>
                </c:pt>
                <c:pt idx="52">
                  <c:v>339.34100000000001</c:v>
                </c:pt>
                <c:pt idx="53">
                  <c:v>339.21</c:v>
                </c:pt>
                <c:pt idx="54">
                  <c:v>339.47800000000001</c:v>
                </c:pt>
                <c:pt idx="55">
                  <c:v>339.803</c:v>
                </c:pt>
                <c:pt idx="56">
                  <c:v>339.65100000000001</c:v>
                </c:pt>
                <c:pt idx="57">
                  <c:v>339.834</c:v>
                </c:pt>
                <c:pt idx="58">
                  <c:v>339.61900000000003</c:v>
                </c:pt>
                <c:pt idx="59">
                  <c:v>338.71800000000002</c:v>
                </c:pt>
                <c:pt idx="60">
                  <c:v>339.27300000000002</c:v>
                </c:pt>
                <c:pt idx="61">
                  <c:v>339.72399999999999</c:v>
                </c:pt>
                <c:pt idx="62">
                  <c:v>340.35300000000001</c:v>
                </c:pt>
                <c:pt idx="63">
                  <c:v>339.13200000000001</c:v>
                </c:pt>
                <c:pt idx="64">
                  <c:v>339.84500000000003</c:v>
                </c:pt>
                <c:pt idx="65">
                  <c:v>339.37799999999999</c:v>
                </c:pt>
                <c:pt idx="66">
                  <c:v>339.44600000000003</c:v>
                </c:pt>
                <c:pt idx="67">
                  <c:v>340.20699999999999</c:v>
                </c:pt>
                <c:pt idx="68">
                  <c:v>339.60899999999998</c:v>
                </c:pt>
                <c:pt idx="69">
                  <c:v>339.25799999999998</c:v>
                </c:pt>
                <c:pt idx="70">
                  <c:v>339.452</c:v>
                </c:pt>
                <c:pt idx="71">
                  <c:v>338.613</c:v>
                </c:pt>
                <c:pt idx="72">
                  <c:v>339.34100000000001</c:v>
                </c:pt>
                <c:pt idx="73">
                  <c:v>339.06400000000002</c:v>
                </c:pt>
                <c:pt idx="74">
                  <c:v>340.08100000000002</c:v>
                </c:pt>
                <c:pt idx="75">
                  <c:v>338.99</c:v>
                </c:pt>
                <c:pt idx="76">
                  <c:v>340.065</c:v>
                </c:pt>
                <c:pt idx="77">
                  <c:v>340.20100000000002</c:v>
                </c:pt>
                <c:pt idx="78">
                  <c:v>339.67200000000003</c:v>
                </c:pt>
                <c:pt idx="79">
                  <c:v>339.33600000000001</c:v>
                </c:pt>
                <c:pt idx="80">
                  <c:v>339.65600000000001</c:v>
                </c:pt>
                <c:pt idx="81">
                  <c:v>338.53399999999999</c:v>
                </c:pt>
                <c:pt idx="82">
                  <c:v>338.95299999999997</c:v>
                </c:pt>
                <c:pt idx="83">
                  <c:v>339.00099999999998</c:v>
                </c:pt>
                <c:pt idx="84">
                  <c:v>339.64600000000002</c:v>
                </c:pt>
                <c:pt idx="85">
                  <c:v>339.02199999999999</c:v>
                </c:pt>
                <c:pt idx="86">
                  <c:v>338.88</c:v>
                </c:pt>
                <c:pt idx="87">
                  <c:v>338.29300000000001</c:v>
                </c:pt>
                <c:pt idx="88">
                  <c:v>338.62799999999999</c:v>
                </c:pt>
                <c:pt idx="89">
                  <c:v>338.93799999999999</c:v>
                </c:pt>
                <c:pt idx="90">
                  <c:v>338.81700000000001</c:v>
                </c:pt>
                <c:pt idx="91">
                  <c:v>339.53</c:v>
                </c:pt>
                <c:pt idx="92">
                  <c:v>339.38299999999998</c:v>
                </c:pt>
                <c:pt idx="93">
                  <c:v>338.733</c:v>
                </c:pt>
                <c:pt idx="94">
                  <c:v>338.78</c:v>
                </c:pt>
                <c:pt idx="95">
                  <c:v>338.57600000000002</c:v>
                </c:pt>
                <c:pt idx="96">
                  <c:v>339.1</c:v>
                </c:pt>
                <c:pt idx="97">
                  <c:v>339.44600000000003</c:v>
                </c:pt>
                <c:pt idx="98">
                  <c:v>339.11099999999999</c:v>
                </c:pt>
                <c:pt idx="99">
                  <c:v>338.60199999999998</c:v>
                </c:pt>
                <c:pt idx="100">
                  <c:v>338.88</c:v>
                </c:pt>
                <c:pt idx="101">
                  <c:v>339.053</c:v>
                </c:pt>
                <c:pt idx="102">
                  <c:v>339.142</c:v>
                </c:pt>
                <c:pt idx="103">
                  <c:v>338.85899999999998</c:v>
                </c:pt>
                <c:pt idx="104">
                  <c:v>337.55900000000003</c:v>
                </c:pt>
                <c:pt idx="105">
                  <c:v>339.053</c:v>
                </c:pt>
                <c:pt idx="106">
                  <c:v>338.44</c:v>
                </c:pt>
                <c:pt idx="107">
                  <c:v>338.66</c:v>
                </c:pt>
                <c:pt idx="108">
                  <c:v>339.12099999999998</c:v>
                </c:pt>
                <c:pt idx="109">
                  <c:v>338.89600000000002</c:v>
                </c:pt>
                <c:pt idx="110">
                  <c:v>338.53399999999999</c:v>
                </c:pt>
                <c:pt idx="111">
                  <c:v>338.66500000000002</c:v>
                </c:pt>
                <c:pt idx="112">
                  <c:v>339.07400000000001</c:v>
                </c:pt>
                <c:pt idx="113">
                  <c:v>339.00099999999998</c:v>
                </c:pt>
                <c:pt idx="114">
                  <c:v>338.45499999999998</c:v>
                </c:pt>
                <c:pt idx="115">
                  <c:v>338.471</c:v>
                </c:pt>
                <c:pt idx="116">
                  <c:v>338.87</c:v>
                </c:pt>
                <c:pt idx="117">
                  <c:v>338.54500000000002</c:v>
                </c:pt>
                <c:pt idx="118">
                  <c:v>338.34500000000003</c:v>
                </c:pt>
                <c:pt idx="119">
                  <c:v>338.46600000000001</c:v>
                </c:pt>
                <c:pt idx="120">
                  <c:v>338.35599999999999</c:v>
                </c:pt>
                <c:pt idx="121">
                  <c:v>338.38200000000001</c:v>
                </c:pt>
                <c:pt idx="122">
                  <c:v>337.05</c:v>
                </c:pt>
                <c:pt idx="123">
                  <c:v>337.18099999999998</c:v>
                </c:pt>
                <c:pt idx="124">
                  <c:v>337.38099999999997</c:v>
                </c:pt>
                <c:pt idx="125">
                  <c:v>337.74200000000002</c:v>
                </c:pt>
                <c:pt idx="126">
                  <c:v>337.82600000000002</c:v>
                </c:pt>
                <c:pt idx="127">
                  <c:v>337.63200000000001</c:v>
                </c:pt>
                <c:pt idx="128">
                  <c:v>337.58</c:v>
                </c:pt>
                <c:pt idx="129">
                  <c:v>336.87200000000001</c:v>
                </c:pt>
                <c:pt idx="130">
                  <c:v>336.82499999999999</c:v>
                </c:pt>
                <c:pt idx="131">
                  <c:v>337.84199999999998</c:v>
                </c:pt>
                <c:pt idx="132">
                  <c:v>338.23</c:v>
                </c:pt>
                <c:pt idx="133">
                  <c:v>337.517</c:v>
                </c:pt>
                <c:pt idx="134">
                  <c:v>337.73200000000003</c:v>
                </c:pt>
                <c:pt idx="135">
                  <c:v>338.40800000000002</c:v>
                </c:pt>
                <c:pt idx="136">
                  <c:v>337.96300000000002</c:v>
                </c:pt>
                <c:pt idx="137">
                  <c:v>337.40199999999999</c:v>
                </c:pt>
                <c:pt idx="138">
                  <c:v>337.48</c:v>
                </c:pt>
                <c:pt idx="139">
                  <c:v>338.04599999999999</c:v>
                </c:pt>
                <c:pt idx="140">
                  <c:v>337.64800000000002</c:v>
                </c:pt>
                <c:pt idx="141">
                  <c:v>337.512</c:v>
                </c:pt>
                <c:pt idx="142">
                  <c:v>337.99400000000003</c:v>
                </c:pt>
                <c:pt idx="143">
                  <c:v>337.97800000000001</c:v>
                </c:pt>
                <c:pt idx="144">
                  <c:v>337.64800000000002</c:v>
                </c:pt>
                <c:pt idx="145">
                  <c:v>338.58100000000002</c:v>
                </c:pt>
                <c:pt idx="146">
                  <c:v>338.18799999999999</c:v>
                </c:pt>
                <c:pt idx="147">
                  <c:v>337.685</c:v>
                </c:pt>
                <c:pt idx="148">
                  <c:v>338.62299999999999</c:v>
                </c:pt>
                <c:pt idx="149">
                  <c:v>338.01499999999999</c:v>
                </c:pt>
                <c:pt idx="150">
                  <c:v>337.84699999999998</c:v>
                </c:pt>
                <c:pt idx="151">
                  <c:v>337.62200000000001</c:v>
                </c:pt>
                <c:pt idx="152">
                  <c:v>338.25099999999998</c:v>
                </c:pt>
                <c:pt idx="153">
                  <c:v>337.774</c:v>
                </c:pt>
                <c:pt idx="154">
                  <c:v>337.34399999999999</c:v>
                </c:pt>
                <c:pt idx="155">
                  <c:v>337.13900000000001</c:v>
                </c:pt>
                <c:pt idx="156">
                  <c:v>336.54199999999997</c:v>
                </c:pt>
                <c:pt idx="157">
                  <c:v>336.61500000000001</c:v>
                </c:pt>
                <c:pt idx="158">
                  <c:v>336.13799999999998</c:v>
                </c:pt>
                <c:pt idx="159">
                  <c:v>336.89299999999997</c:v>
                </c:pt>
                <c:pt idx="160">
                  <c:v>335.32</c:v>
                </c:pt>
                <c:pt idx="161">
                  <c:v>336.45299999999997</c:v>
                </c:pt>
                <c:pt idx="162">
                  <c:v>335.12099999999998</c:v>
                </c:pt>
                <c:pt idx="163">
                  <c:v>336.89800000000002</c:v>
                </c:pt>
                <c:pt idx="164">
                  <c:v>337.40699999999998</c:v>
                </c:pt>
                <c:pt idx="165">
                  <c:v>336.34800000000001</c:v>
                </c:pt>
                <c:pt idx="166">
                  <c:v>337.70600000000002</c:v>
                </c:pt>
                <c:pt idx="167">
                  <c:v>336.30099999999999</c:v>
                </c:pt>
                <c:pt idx="168">
                  <c:v>336.84100000000001</c:v>
                </c:pt>
                <c:pt idx="169">
                  <c:v>336.59899999999999</c:v>
                </c:pt>
                <c:pt idx="170">
                  <c:v>337.22300000000001</c:v>
                </c:pt>
                <c:pt idx="171">
                  <c:v>336.69900000000001</c:v>
                </c:pt>
                <c:pt idx="172">
                  <c:v>334.67</c:v>
                </c:pt>
                <c:pt idx="173">
                  <c:v>327.09399999999999</c:v>
                </c:pt>
                <c:pt idx="174">
                  <c:v>327.28800000000001</c:v>
                </c:pt>
                <c:pt idx="175">
                  <c:v>328.363</c:v>
                </c:pt>
                <c:pt idx="176">
                  <c:v>328.15300000000002</c:v>
                </c:pt>
                <c:pt idx="177">
                  <c:v>328.137</c:v>
                </c:pt>
                <c:pt idx="178">
                  <c:v>327.39800000000002</c:v>
                </c:pt>
                <c:pt idx="179">
                  <c:v>328.06400000000002</c:v>
                </c:pt>
                <c:pt idx="180">
                  <c:v>328.55700000000002</c:v>
                </c:pt>
                <c:pt idx="181">
                  <c:v>327.262</c:v>
                </c:pt>
                <c:pt idx="182">
                  <c:v>316.43</c:v>
                </c:pt>
                <c:pt idx="183">
                  <c:v>315.387</c:v>
                </c:pt>
                <c:pt idx="184">
                  <c:v>315.62299999999999</c:v>
                </c:pt>
                <c:pt idx="185">
                  <c:v>314.96699999999998</c:v>
                </c:pt>
                <c:pt idx="186">
                  <c:v>315.60700000000003</c:v>
                </c:pt>
                <c:pt idx="187">
                  <c:v>315.45</c:v>
                </c:pt>
                <c:pt idx="188">
                  <c:v>316.39299999999997</c:v>
                </c:pt>
                <c:pt idx="189">
                  <c:v>316.14699999999999</c:v>
                </c:pt>
                <c:pt idx="190">
                  <c:v>310.52600000000001</c:v>
                </c:pt>
                <c:pt idx="191">
                  <c:v>284.26</c:v>
                </c:pt>
                <c:pt idx="192">
                  <c:v>284.56400000000002</c:v>
                </c:pt>
                <c:pt idx="193">
                  <c:v>284.60599999999999</c:v>
                </c:pt>
                <c:pt idx="194">
                  <c:v>284.33800000000002</c:v>
                </c:pt>
                <c:pt idx="195">
                  <c:v>284.50599999999997</c:v>
                </c:pt>
                <c:pt idx="196">
                  <c:v>284.08699999999999</c:v>
                </c:pt>
                <c:pt idx="197">
                  <c:v>284.69499999999999</c:v>
                </c:pt>
                <c:pt idx="198">
                  <c:v>285.09300000000002</c:v>
                </c:pt>
                <c:pt idx="199">
                  <c:v>284.24900000000002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675840"/>
        <c:axId val="134698496"/>
      </c:barChart>
      <c:catAx>
        <c:axId val="134675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LBA extent from 0 to 199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4698496"/>
        <c:crosses val="autoZero"/>
        <c:auto val="1"/>
        <c:lblAlgn val="ctr"/>
        <c:lblOffset val="100"/>
        <c:noMultiLvlLbl val="0"/>
      </c:catAx>
      <c:valAx>
        <c:axId val="1346984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 MB/s</a:t>
                </a:r>
              </a:p>
            </c:rich>
          </c:tx>
          <c:layout>
            <c:manualLayout>
              <c:xMode val="edge"/>
              <c:yMode val="edge"/>
              <c:x val="1.2534752340722657E-3"/>
              <c:y val="0.444349276843122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4675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981347175459992"/>
          <c:y val="0.18004022356460428"/>
          <c:w val="8.4239007480514785E-2"/>
          <c:h val="0.20120070265507345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0.12584</cdr:x>
      <cdr:y>0.32565</cdr:y>
    </cdr:from>
    <cdr:to>
      <cdr:x>0.24526</cdr:x>
      <cdr:y>0.56975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1080366" y="1284576"/>
          <a:ext cx="1025236" cy="962891"/>
        </a:xfrm>
        <a:prstGeom xmlns:a="http://schemas.openxmlformats.org/drawingml/2006/main" prst="wedgeRoundRectCallout">
          <a:avLst>
            <a:gd name="adj1" fmla="val -46585"/>
            <a:gd name="adj2" fmla="val 97146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Baseline service time at 1% of max IOPS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0.25171</cdr:x>
      <cdr:y>0.29931</cdr:y>
    </cdr:from>
    <cdr:to>
      <cdr:x>0.37113</cdr:x>
      <cdr:y>0.54341</cdr:y>
    </cdr:to>
    <cdr:sp macro="" textlink="">
      <cdr:nvSpPr>
        <cdr:cNvPr id="3" name="Rounded Rectangular Callout 2"/>
        <cdr:cNvSpPr/>
      </cdr:nvSpPr>
      <cdr:spPr>
        <a:xfrm xmlns:a="http://schemas.openxmlformats.org/drawingml/2006/main">
          <a:off x="2161020" y="1180668"/>
          <a:ext cx="1025236" cy="962891"/>
        </a:xfrm>
        <a:prstGeom xmlns:a="http://schemas.openxmlformats.org/drawingml/2006/main" prst="wedgeRoundRectCallout">
          <a:avLst>
            <a:gd name="adj1" fmla="val 97335"/>
            <a:gd name="adj2" fmla="val 102182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IOPS at 1.125 x baseline service time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0.3792</cdr:x>
      <cdr:y>0.27648</cdr:y>
    </cdr:from>
    <cdr:to>
      <cdr:x>0.47764</cdr:x>
      <cdr:y>0.43277</cdr:y>
    </cdr:to>
    <cdr:sp macro="" textlink="">
      <cdr:nvSpPr>
        <cdr:cNvPr id="4" name="Rounded Rectangular Callout 3"/>
        <cdr:cNvSpPr/>
      </cdr:nvSpPr>
      <cdr:spPr>
        <a:xfrm xmlns:a="http://schemas.openxmlformats.org/drawingml/2006/main">
          <a:off x="3255529" y="1090613"/>
          <a:ext cx="845128" cy="616528"/>
        </a:xfrm>
        <a:prstGeom xmlns:a="http://schemas.openxmlformats.org/drawingml/2006/main" prst="wedgeRoundRectCallout">
          <a:avLst>
            <a:gd name="adj1" fmla="val 91287"/>
            <a:gd name="adj2" fmla="val 187356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1.25 x baseline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0.48571</cdr:x>
      <cdr:y>0.2677</cdr:y>
    </cdr:from>
    <cdr:to>
      <cdr:x>0.53999</cdr:x>
      <cdr:y>0.3836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169918" y="1055982"/>
          <a:ext cx="466012" cy="457185"/>
        </a:xfrm>
        <a:prstGeom xmlns:a="http://schemas.openxmlformats.org/drawingml/2006/main" prst="wedgeRoundRectCallout">
          <a:avLst>
            <a:gd name="adj1" fmla="val 206493"/>
            <a:gd name="adj2" fmla="val 244564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1.5x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0.55151</cdr:x>
      <cdr:y>0.23794</cdr:y>
    </cdr:from>
    <cdr:to>
      <cdr:x>0.60044</cdr:x>
      <cdr:y>0.34331</cdr:y>
    </cdr:to>
    <cdr:sp macro="" textlink="">
      <cdr:nvSpPr>
        <cdr:cNvPr id="6" name="Rounded Rectangular Callout 5"/>
        <cdr:cNvSpPr/>
      </cdr:nvSpPr>
      <cdr:spPr>
        <a:xfrm xmlns:a="http://schemas.openxmlformats.org/drawingml/2006/main">
          <a:off x="4734784" y="938577"/>
          <a:ext cx="420129" cy="415647"/>
        </a:xfrm>
        <a:prstGeom xmlns:a="http://schemas.openxmlformats.org/drawingml/2006/main" prst="wedgeRoundRectCallout">
          <a:avLst>
            <a:gd name="adj1" fmla="val 237879"/>
            <a:gd name="adj2" fmla="val 270193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1.75x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0.60836</cdr:x>
      <cdr:y>0.22204</cdr:y>
    </cdr:from>
    <cdr:to>
      <cdr:x>0.6479</cdr:x>
      <cdr:y>0.30985</cdr:y>
    </cdr:to>
    <cdr:sp macro="" textlink="">
      <cdr:nvSpPr>
        <cdr:cNvPr id="7" name="Rounded Rectangular Callout 6"/>
        <cdr:cNvSpPr/>
      </cdr:nvSpPr>
      <cdr:spPr>
        <a:xfrm xmlns:a="http://schemas.openxmlformats.org/drawingml/2006/main">
          <a:off x="5222871" y="875869"/>
          <a:ext cx="339439" cy="346362"/>
        </a:xfrm>
        <a:prstGeom xmlns:a="http://schemas.openxmlformats.org/drawingml/2006/main" prst="wedgeRoundRectCallout">
          <a:avLst>
            <a:gd name="adj1" fmla="val 280985"/>
            <a:gd name="adj2" fmla="val 305526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r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2x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0.65838</cdr:x>
      <cdr:y>0.18867</cdr:y>
    </cdr:from>
    <cdr:to>
      <cdr:x>0.69873</cdr:x>
      <cdr:y>0.29404</cdr:y>
    </cdr:to>
    <cdr:sp macro="" textlink="">
      <cdr:nvSpPr>
        <cdr:cNvPr id="9" name="Rounded Rectangular Callout 8"/>
        <cdr:cNvSpPr/>
      </cdr:nvSpPr>
      <cdr:spPr>
        <a:xfrm xmlns:a="http://schemas.openxmlformats.org/drawingml/2006/main">
          <a:off x="5652366" y="744249"/>
          <a:ext cx="346363" cy="415635"/>
        </a:xfrm>
        <a:prstGeom xmlns:a="http://schemas.openxmlformats.org/drawingml/2006/main" prst="wedgeRoundRectCallout">
          <a:avLst>
            <a:gd name="adj1" fmla="val 302878"/>
            <a:gd name="adj2" fmla="val 206860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2.5x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0.70599</cdr:x>
      <cdr:y>0.15706</cdr:y>
    </cdr:from>
    <cdr:to>
      <cdr:x>0.73988</cdr:x>
      <cdr:y>0.24136</cdr:y>
    </cdr:to>
    <cdr:sp macro="" textlink="">
      <cdr:nvSpPr>
        <cdr:cNvPr id="10" name="Rounded Rectangular Callout 9"/>
        <cdr:cNvSpPr/>
      </cdr:nvSpPr>
      <cdr:spPr>
        <a:xfrm xmlns:a="http://schemas.openxmlformats.org/drawingml/2006/main">
          <a:off x="6061076" y="619560"/>
          <a:ext cx="290945" cy="332508"/>
        </a:xfrm>
        <a:prstGeom xmlns:a="http://schemas.openxmlformats.org/drawingml/2006/main" prst="wedgeRoundRectCallout">
          <a:avLst>
            <a:gd name="adj1" fmla="val 270116"/>
            <a:gd name="adj2" fmla="val 224360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 3x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0.74795</cdr:x>
      <cdr:y>0.09911</cdr:y>
    </cdr:from>
    <cdr:to>
      <cdr:x>0.78184</cdr:x>
      <cdr:y>0.1834</cdr:y>
    </cdr:to>
    <cdr:sp macro="" textlink="">
      <cdr:nvSpPr>
        <cdr:cNvPr id="11" name="Rounded Rectangular Callout 10"/>
        <cdr:cNvSpPr/>
      </cdr:nvSpPr>
      <cdr:spPr>
        <a:xfrm xmlns:a="http://schemas.openxmlformats.org/drawingml/2006/main">
          <a:off x="6421295" y="390960"/>
          <a:ext cx="290945" cy="332508"/>
        </a:xfrm>
        <a:prstGeom xmlns:a="http://schemas.openxmlformats.org/drawingml/2006/main" prst="wedgeRoundRectCallout">
          <a:avLst>
            <a:gd name="adj1" fmla="val 167734"/>
            <a:gd name="adj2" fmla="val 109777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 4x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0.78103</cdr:x>
      <cdr:y>0</cdr:y>
    </cdr:from>
    <cdr:to>
      <cdr:x>0.81492</cdr:x>
      <cdr:y>0.08429</cdr:y>
    </cdr:to>
    <cdr:sp macro="" textlink="">
      <cdr:nvSpPr>
        <cdr:cNvPr id="12" name="Rounded Rectangular Callout 11"/>
        <cdr:cNvSpPr/>
      </cdr:nvSpPr>
      <cdr:spPr>
        <a:xfrm xmlns:a="http://schemas.openxmlformats.org/drawingml/2006/main">
          <a:off x="6705312" y="0"/>
          <a:ext cx="290945" cy="332508"/>
        </a:xfrm>
        <a:prstGeom xmlns:a="http://schemas.openxmlformats.org/drawingml/2006/main" prst="wedgeRoundRectCallout">
          <a:avLst>
            <a:gd name="adj1" fmla="val 86782"/>
            <a:gd name="adj2" fmla="val 49360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 5x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0.77606</cdr:x>
      <cdr:y>0.04712</cdr:y>
    </cdr:from>
    <cdr:to>
      <cdr:x>1</cdr:x>
      <cdr:y>0.28642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6346032" y="180975"/>
          <a:ext cx="1831182" cy="919162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4KiB random writes “IOPS=max”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7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2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1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achi-Data-Systems/iv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an.vogelesang@hd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tachi-Data-Systems/LUN_discovery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1187863" y="2742496"/>
            <a:ext cx="7653702" cy="113877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lock storage synthetic workload generator with real time dynamic feedback control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://github.com/Hitachi-Data-Systems/ivy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Introduction to "ivy"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87862" y="3958926"/>
            <a:ext cx="4633158" cy="307777"/>
          </a:xfrm>
        </p:spPr>
        <p:txBody>
          <a:bodyPr/>
          <a:lstStyle/>
          <a:p>
            <a:r>
              <a:rPr lang="en-US" dirty="0" smtClean="0"/>
              <a:t>Hitachi Data </a:t>
            </a:r>
            <a:r>
              <a:rPr lang="en-US" dirty="0"/>
              <a:t>Systems</a:t>
            </a:r>
            <a:r>
              <a:rPr lang="en-US" b="0" dirty="0"/>
              <a:t> </a:t>
            </a:r>
            <a:r>
              <a:rPr lang="en-US" b="0" dirty="0" smtClean="0"/>
              <a:t> - 2016-08-11</a:t>
            </a:r>
            <a:endParaRPr lang="en-US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Allart Ian Vogelesang    </a:t>
            </a:r>
            <a:r>
              <a:rPr lang="en-US" sz="1050" dirty="0" smtClean="0">
                <a:hlinkClick r:id="rId4"/>
              </a:rPr>
              <a:t>ian.vogelesang@hds.com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29821"/>
          </a:xfrm>
        </p:spPr>
        <p:txBody>
          <a:bodyPr/>
          <a:lstStyle/>
          <a:p>
            <a:r>
              <a:rPr lang="en-US" sz="1800" dirty="0" smtClean="0"/>
              <a:t>The default is to print csv files by rollup instance. </a:t>
            </a:r>
          </a:p>
          <a:p>
            <a:pPr lvl="1"/>
            <a:r>
              <a:rPr lang="en-US" sz="1600" dirty="0" smtClean="0"/>
              <a:t>Say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nocsv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 smtClean="0"/>
              <a:t> to suppress.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On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 smtClean="0">
                <a:cs typeface="Courier New" panose="02070309020205020404" pitchFamily="49" charset="0"/>
              </a:rPr>
              <a:t> statement to run a subinterval sequence,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focus_rollup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="PG"</a:t>
            </a:r>
          </a:p>
          <a:p>
            <a:pPr lvl="1"/>
            <a:r>
              <a:rPr lang="en-US" sz="1600" dirty="0" smtClean="0"/>
              <a:t>Both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/>
              <a:t> the dynamic feedback control feature, as well 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sz="1600" dirty="0" smtClean="0"/>
              <a:t>, the "seen enough and stop" feature operate at the granularity of the rollup instance.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"port" [quantity] 32;</a:t>
            </a:r>
          </a:p>
          <a:p>
            <a:pPr lvl="1"/>
            <a:r>
              <a:rPr lang="en-US" sz="1600" dirty="0" smtClean="0"/>
              <a:t>Will invalidate measurements if we don't get data for exactly 32 subsystem ports.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"port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MaxDroop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"20%";</a:t>
            </a:r>
          </a:p>
          <a:p>
            <a:pPr lvl="1"/>
            <a:r>
              <a:rPr lang="en-US" sz="1600" dirty="0" smtClean="0"/>
              <a:t>Invalidates if there is a port whose IOPS is more than 20% slower than the fastest port.</a:t>
            </a:r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Rollups are multi-purpose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0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ivy dynamic feedback </a:t>
            </a:r>
            <a:r>
              <a:rPr lang="en-US" sz="2000" dirty="0"/>
              <a:t>c</a:t>
            </a:r>
            <a:r>
              <a:rPr lang="en-US" sz="2000" dirty="0" smtClean="0"/>
              <a:t>ontrol (DFC)</a:t>
            </a:r>
            <a:endParaRPr lang="en-US" sz="2000" dirty="0"/>
          </a:p>
        </p:txBody>
      </p:sp>
      <p:sp useBgFill="1">
        <p:nvSpPr>
          <p:cNvPr id="5" name="Rectangle 4"/>
          <p:cNvSpPr/>
          <p:nvPr/>
        </p:nvSpPr>
        <p:spPr>
          <a:xfrm>
            <a:off x="399493" y="1227650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n-1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2456895" y="1227650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4082987" y="2327741"/>
            <a:ext cx="1012056" cy="161277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3810731" y="2304058"/>
            <a:ext cx="998757" cy="221942"/>
          </a:xfrm>
          <a:prstGeom prst="bentConnector3">
            <a:avLst>
              <a:gd name="adj1" fmla="val 63333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ounded Rectangular Callout 30"/>
          <p:cNvSpPr/>
          <p:nvPr/>
        </p:nvSpPr>
        <p:spPr>
          <a:xfrm>
            <a:off x="2700209" y="3287272"/>
            <a:ext cx="1976686" cy="1012055"/>
          </a:xfrm>
          <a:prstGeom prst="wedgeRoundRectCallout">
            <a:avLst>
              <a:gd name="adj1" fmla="val 46520"/>
              <a:gd name="adj2" fmla="val -91886"/>
              <a:gd name="adj3" fmla="val 16667"/>
            </a:avLst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Collect &amp; rollup test host workload </a:t>
            </a:r>
            <a:r>
              <a:rPr lang="en-US" sz="1400" dirty="0" smtClean="0">
                <a:solidFill>
                  <a:schemeClr val="tx1"/>
                </a:solidFill>
              </a:rPr>
              <a:t>data (fraction of a second)</a:t>
            </a:r>
            <a:endParaRPr lang="en-US" sz="1400" dirty="0">
              <a:solidFill>
                <a:schemeClr val="tx1"/>
              </a:solidFill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4520359" y="1229124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n+1</a:t>
            </a:r>
          </a:p>
        </p:txBody>
      </p:sp>
      <p:sp useBgFill="1">
        <p:nvSpPr>
          <p:cNvPr id="40" name="Rectangle 39"/>
          <p:cNvSpPr/>
          <p:nvPr/>
        </p:nvSpPr>
        <p:spPr>
          <a:xfrm>
            <a:off x="6577761" y="1229124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n+2</a:t>
            </a: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4063007" y="2520824"/>
            <a:ext cx="1373095" cy="159802"/>
          </a:xfrm>
          <a:prstGeom prst="bentConnector3">
            <a:avLst>
              <a:gd name="adj1" fmla="val 189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2033643" y="2329215"/>
            <a:ext cx="1012056" cy="161277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1768828" y="2312973"/>
            <a:ext cx="1000231" cy="205585"/>
          </a:xfrm>
          <a:prstGeom prst="bentConnector3">
            <a:avLst>
              <a:gd name="adj1" fmla="val 65089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153035" y="2338093"/>
            <a:ext cx="1012056" cy="161277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5850422" y="2284053"/>
            <a:ext cx="1022406" cy="259005"/>
          </a:xfrm>
          <a:prstGeom prst="bentConnector3">
            <a:avLst>
              <a:gd name="adj1" fmla="val 63025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rot="5400000">
            <a:off x="2210746" y="2904071"/>
            <a:ext cx="132672" cy="221859"/>
          </a:xfrm>
          <a:prstGeom prst="rightBrace">
            <a:avLst>
              <a:gd name="adj1" fmla="val 17859"/>
              <a:gd name="adj2" fmla="val 52147"/>
            </a:avLst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/>
          </a:p>
        </p:txBody>
      </p:sp>
      <p:cxnSp>
        <p:nvCxnSpPr>
          <p:cNvPr id="65" name="Elbow Connector 64"/>
          <p:cNvCxnSpPr/>
          <p:nvPr/>
        </p:nvCxnSpPr>
        <p:spPr>
          <a:xfrm rot="5400000" flipH="1" flipV="1">
            <a:off x="6133055" y="2522298"/>
            <a:ext cx="1373095" cy="159802"/>
          </a:xfrm>
          <a:prstGeom prst="bentConnector3">
            <a:avLst>
              <a:gd name="adj1" fmla="val 189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2004942" y="2511945"/>
            <a:ext cx="1373095" cy="159802"/>
          </a:xfrm>
          <a:prstGeom prst="bentConnector3">
            <a:avLst>
              <a:gd name="adj1" fmla="val 189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ounded Rectangular Callout 66"/>
          <p:cNvSpPr/>
          <p:nvPr/>
        </p:nvSpPr>
        <p:spPr>
          <a:xfrm>
            <a:off x="5089781" y="3576796"/>
            <a:ext cx="3619213" cy="1240162"/>
          </a:xfrm>
          <a:prstGeom prst="wedgeRoundRectCallout">
            <a:avLst>
              <a:gd name="adj1" fmla="val -55449"/>
              <a:gd name="adj2" fmla="val -129110"/>
              <a:gd name="adj3" fmla="val 1666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DFC=PID</a:t>
            </a:r>
            <a:r>
              <a:rPr lang="en-US" sz="1400" dirty="0" smtClean="0">
                <a:solidFill>
                  <a:schemeClr val="tx1"/>
                </a:solidFill>
              </a:rPr>
              <a:t>, workload parameter updates (usually "IOPS=xxx") sent out and applied in real time to workload I/O sequencer. Does not affect I/</a:t>
            </a:r>
            <a:r>
              <a:rPr lang="en-US" sz="1400" dirty="0" err="1" smtClean="0">
                <a:solidFill>
                  <a:schemeClr val="tx1"/>
                </a:solidFill>
              </a:rPr>
              <a:t>Os</a:t>
            </a:r>
            <a:r>
              <a:rPr lang="en-US" sz="1400" dirty="0" smtClean="0">
                <a:solidFill>
                  <a:schemeClr val="tx1"/>
                </a:solidFill>
              </a:rPr>
              <a:t> in "</a:t>
            </a:r>
            <a:r>
              <a:rPr lang="en-US" sz="1400" dirty="0" err="1" smtClean="0">
                <a:solidFill>
                  <a:schemeClr val="tx1"/>
                </a:solidFill>
              </a:rPr>
              <a:t>precompute</a:t>
            </a:r>
            <a:r>
              <a:rPr lang="en-US" sz="1400" dirty="0" smtClean="0">
                <a:solidFill>
                  <a:schemeClr val="tx1"/>
                </a:solidFill>
              </a:rPr>
              <a:t> Q, ready to launch".</a:t>
            </a:r>
            <a:endParaRPr lang="en-US" sz="1400" dirty="0">
              <a:solidFill>
                <a:schemeClr val="tx1"/>
              </a:solidFill>
            </a:endParaRPr>
          </a:p>
        </p:txBody>
      </p:sp>
      <p:sp useBgFill="1">
        <p:nvSpPr>
          <p:cNvPr id="79" name="Rounded Rectangular Callout 78"/>
          <p:cNvSpPr/>
          <p:nvPr/>
        </p:nvSpPr>
        <p:spPr>
          <a:xfrm>
            <a:off x="693855" y="3999374"/>
            <a:ext cx="1926455" cy="1036471"/>
          </a:xfrm>
          <a:prstGeom prst="wedgeRoundRectCallout">
            <a:avLst>
              <a:gd name="adj1" fmla="val 32590"/>
              <a:gd name="adj2" fmla="val -129598"/>
              <a:gd name="adj3" fmla="val 16667"/>
            </a:avLst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</a:rPr>
              <a:t>md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dev</a:t>
            </a:r>
            <a:r>
              <a:rPr lang="en-US" sz="1400" dirty="0" smtClean="0">
                <a:solidFill>
                  <a:schemeClr val="tx1"/>
                </a:solidFill>
              </a:rPr>
              <a:t> subinterval </a:t>
            </a:r>
            <a:r>
              <a:rPr lang="en-US" sz="1400" dirty="0">
                <a:solidFill>
                  <a:schemeClr val="tx1"/>
                </a:solidFill>
              </a:rPr>
              <a:t>may not exactly align, but offset is minimal</a:t>
            </a:r>
          </a:p>
        </p:txBody>
      </p:sp>
      <p:sp useBgFill="1">
        <p:nvSpPr>
          <p:cNvPr id="27" name="Rounded Rectangular Callout 26"/>
          <p:cNvSpPr/>
          <p:nvPr/>
        </p:nvSpPr>
        <p:spPr>
          <a:xfrm>
            <a:off x="150920" y="2667006"/>
            <a:ext cx="1926455" cy="1036471"/>
          </a:xfrm>
          <a:prstGeom prst="wedgeRoundRectCallout">
            <a:avLst>
              <a:gd name="adj1" fmla="val 54204"/>
              <a:gd name="adj2" fmla="val -93624"/>
              <a:gd name="adj3" fmla="val 16667"/>
            </a:avLst>
          </a:prstGeom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</a:rPr>
              <a:t>md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dev</a:t>
            </a:r>
            <a:r>
              <a:rPr lang="en-US" sz="1400" dirty="0" smtClean="0">
                <a:solidFill>
                  <a:schemeClr val="tx1"/>
                </a:solidFill>
              </a:rPr>
              <a:t> gather timed so data arrive centrally just in time at end of subinterval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460614" y="938646"/>
            <a:ext cx="0" cy="2509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15433" y="938662"/>
            <a:ext cx="0" cy="2509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1741" y="905328"/>
            <a:ext cx="150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ypically 5 seconds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74104" y="1055733"/>
            <a:ext cx="33813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62396" y="1055733"/>
            <a:ext cx="33813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industry standard </a:t>
            </a:r>
            <a:r>
              <a:rPr lang="en-US" sz="2000" dirty="0"/>
              <a:t>"PID Loop" controller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74775"/>
              </p:ext>
            </p:extLst>
          </p:nvPr>
        </p:nvGraphicFramePr>
        <p:xfrm>
          <a:off x="168420" y="982156"/>
          <a:ext cx="8850889" cy="386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0782" y="1697182"/>
            <a:ext cx="1212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Target service time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099857" y="2438654"/>
            <a:ext cx="2749378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ivyscript</a:t>
            </a:r>
            <a:r>
              <a:rPr lang="en-US" sz="1050" dirty="0" smtClean="0"/>
              <a:t> automated workflow: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max IOPS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"baseline" service time at 1% of max IOPS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Use PID loop dynamic feedback control to measure IOPS for various multiples of baseline service time</a:t>
            </a:r>
          </a:p>
        </p:txBody>
      </p:sp>
    </p:spTree>
    <p:extLst>
      <p:ext uri="{BB962C8B-B14F-4D97-AF65-F5344CB8AC3E}">
        <p14:creationId xmlns:p14="http://schemas.microsoft.com/office/powerpoint/2010/main" val="34945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DFC on host workload data – non proprietary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17641791"/>
              </p:ext>
            </p:extLst>
          </p:nvPr>
        </p:nvGraphicFramePr>
        <p:xfrm>
          <a:off x="0" y="966787"/>
          <a:ext cx="8585200" cy="3896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1619" y="3246522"/>
            <a:ext cx="2749378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ivyscript</a:t>
            </a:r>
            <a:r>
              <a:rPr lang="en-US" sz="1050" dirty="0" smtClean="0"/>
              <a:t> automated workflow: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max IOPS (not shown)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"baseline" service time at 1% of max IOPS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Use PID loop dynamic feedback control to measure IOPS for various multiples of baseline service time</a:t>
            </a:r>
          </a:p>
        </p:txBody>
      </p:sp>
    </p:spTree>
    <p:extLst>
      <p:ext uri="{BB962C8B-B14F-4D97-AF65-F5344CB8AC3E}">
        <p14:creationId xmlns:p14="http://schemas.microsoft.com/office/powerpoint/2010/main" val="34194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61879"/>
              </p:ext>
            </p:extLst>
          </p:nvPr>
        </p:nvGraphicFramePr>
        <p:xfrm>
          <a:off x="483393" y="1047750"/>
          <a:ext cx="8177214" cy="384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measure=IOPS,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cooldown_by_wp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 useBgFill="1">
        <p:nvSpPr>
          <p:cNvPr id="5" name="Rounded Rectangular Callout 4"/>
          <p:cNvSpPr/>
          <p:nvPr/>
        </p:nvSpPr>
        <p:spPr>
          <a:xfrm>
            <a:off x="2005010" y="2938463"/>
            <a:ext cx="2112739" cy="752474"/>
          </a:xfrm>
          <a:prstGeom prst="wedgeRoundRectCallout">
            <a:avLst>
              <a:gd name="adj1" fmla="val -44722"/>
              <a:gd name="adj2" fmla="val 77960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Stable measurement period identified by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algorithm</a:t>
            </a:r>
            <a:endParaRPr lang="en-US" sz="1400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1621630" y="1971677"/>
            <a:ext cx="1283496" cy="752474"/>
          </a:xfrm>
          <a:prstGeom prst="wedgeRoundRectCallout">
            <a:avLst>
              <a:gd name="adj1" fmla="val -52905"/>
              <a:gd name="adj2" fmla="val 158973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Initial transient behaviour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3062286" y="1052515"/>
            <a:ext cx="2405064" cy="709610"/>
          </a:xfrm>
          <a:prstGeom prst="wedgeRoundRectCallout">
            <a:avLst>
              <a:gd name="adj1" fmla="val 17349"/>
              <a:gd name="adj2" fmla="val 215617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extends until WP is empty.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(WP data from 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dev.)</a:t>
            </a:r>
          </a:p>
        </p:txBody>
      </p:sp>
    </p:spTree>
    <p:extLst>
      <p:ext uri="{BB962C8B-B14F-4D97-AF65-F5344CB8AC3E}">
        <p14:creationId xmlns:p14="http://schemas.microsoft.com/office/powerpoint/2010/main" val="35419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DFC on command device connector data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37397"/>
              </p:ext>
            </p:extLst>
          </p:nvPr>
        </p:nvGraphicFramePr>
        <p:xfrm>
          <a:off x="264159" y="926869"/>
          <a:ext cx="8644313" cy="4019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7147635" y="3657600"/>
            <a:ext cx="1569308" cy="531340"/>
          </a:xfrm>
          <a:prstGeom prst="wedgeRoundRectCallout">
            <a:avLst>
              <a:gd name="adj1" fmla="val -34613"/>
              <a:gd name="adj2" fmla="val -92151"/>
              <a:gd name="adj3" fmla="val 16667"/>
            </a:avLst>
          </a:prstGeom>
          <a:solidFill>
            <a:srgbClr val="F8F8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Actually achieved 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PG busy %</a:t>
            </a:r>
          </a:p>
        </p:txBody>
      </p:sp>
    </p:spTree>
    <p:extLst>
      <p:ext uri="{BB962C8B-B14F-4D97-AF65-F5344CB8AC3E}">
        <p14:creationId xmlns:p14="http://schemas.microsoft.com/office/powerpoint/2010/main" val="21232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Fine-grained dynamic feedback control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90159"/>
              </p:ext>
            </p:extLst>
          </p:nvPr>
        </p:nvGraphicFramePr>
        <p:xfrm>
          <a:off x="1323669" y="1087149"/>
          <a:ext cx="7162801" cy="334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own Ribbon 3"/>
          <p:cNvSpPr/>
          <p:nvPr/>
        </p:nvSpPr>
        <p:spPr>
          <a:xfrm>
            <a:off x="2560938" y="962282"/>
            <a:ext cx="3330146" cy="1278925"/>
          </a:xfrm>
          <a:prstGeom prst="ribbon">
            <a:avLst>
              <a:gd name="adj1" fmla="val 16667"/>
              <a:gd name="adj2" fmla="val 66698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914400" rtl="0" eaLnBrk="1" latinLnBrk="0" hangingPunct="1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"MPU";</a:t>
            </a:r>
          </a:p>
          <a:p>
            <a:pPr marL="0" defTabSz="914400" rtl="0" eaLnBrk="1" latinLnBrk="0" hangingPunct="1"/>
            <a:endParaRPr lang="en-US" sz="12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defTabSz="914400" rtl="0" eaLnBrk="1" latinLnBrk="0" hangingPunct="1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[Go!] "DFC=PID,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focus_rollup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=\"MPU\" …"</a:t>
            </a:r>
            <a:endParaRPr lang="en-US" sz="120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914" y="2241207"/>
            <a:ext cx="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IOPS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6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Service time histograms</a:t>
            </a: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052159"/>
              </p:ext>
            </p:extLst>
          </p:nvPr>
        </p:nvGraphicFramePr>
        <p:xfrm>
          <a:off x="160192" y="947738"/>
          <a:ext cx="8928389" cy="2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438466"/>
              </p:ext>
            </p:extLst>
          </p:nvPr>
        </p:nvGraphicFramePr>
        <p:xfrm>
          <a:off x="264159" y="2789092"/>
          <a:ext cx="8824421" cy="213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90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Workloads can be placed within the LUN</a:t>
            </a:r>
            <a:endParaRPr lang="en-US" sz="20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63525" y="872490"/>
          <a:ext cx="8553021" cy="389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80303"/>
          </a:xfrm>
        </p:spPr>
        <p:txBody>
          <a:bodyPr/>
          <a:lstStyle/>
          <a:p>
            <a:r>
              <a:rPr lang="en-US" dirty="0" smtClean="0"/>
              <a:t>August, 2016</a:t>
            </a:r>
          </a:p>
          <a:p>
            <a:pPr lvl="1"/>
            <a:r>
              <a:rPr lang="en-US" dirty="0" smtClean="0"/>
              <a:t>Internal HDS </a:t>
            </a:r>
            <a:r>
              <a:rPr lang="en-US" dirty="0" smtClean="0"/>
              <a:t>performance team user </a:t>
            </a:r>
            <a:r>
              <a:rPr lang="en-US" dirty="0" smtClean="0"/>
              <a:t>beta test in </a:t>
            </a:r>
            <a:r>
              <a:rPr lang="en-US" dirty="0" smtClean="0"/>
              <a:t>progress, including test of dedupe &amp; compression support</a:t>
            </a:r>
          </a:p>
          <a:p>
            <a:pPr lvl="1"/>
            <a:r>
              <a:rPr lang="en-US" dirty="0" smtClean="0"/>
              <a:t>Released </a:t>
            </a:r>
            <a:r>
              <a:rPr lang="en-US" dirty="0" smtClean="0"/>
              <a:t>as open source.</a:t>
            </a:r>
          </a:p>
          <a:p>
            <a:pPr lvl="1"/>
            <a:r>
              <a:rPr lang="en-US" dirty="0" smtClean="0"/>
              <a:t>Demos available for all functionality.</a:t>
            </a:r>
          </a:p>
          <a:p>
            <a:pPr lvl="1"/>
            <a:r>
              <a:rPr lang="en-US" dirty="0" smtClean="0"/>
              <a:t>Support for HUS VM, VSP Gx00.</a:t>
            </a:r>
          </a:p>
          <a:p>
            <a:pPr lvl="1"/>
            <a:r>
              <a:rPr lang="en-US" dirty="0" smtClean="0"/>
              <a:t>Support for HUS100 series.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Ivy development status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5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23823"/>
          </a:xfrm>
        </p:spPr>
        <p:txBody>
          <a:bodyPr/>
          <a:lstStyle/>
          <a:p>
            <a:pPr fontAlgn="base"/>
            <a:r>
              <a:rPr lang="en-US" sz="1600" dirty="0"/>
              <a:t>Reduce cost</a:t>
            </a:r>
          </a:p>
          <a:p>
            <a:pPr fontAlgn="base"/>
            <a:r>
              <a:rPr lang="en-US" sz="1600" dirty="0"/>
              <a:t>Speed time to market</a:t>
            </a:r>
          </a:p>
          <a:p>
            <a:pPr fontAlgn="base"/>
            <a:r>
              <a:rPr lang="en-US" sz="1600" dirty="0"/>
              <a:t>Improve quality</a:t>
            </a:r>
          </a:p>
          <a:p>
            <a:pPr fontAlgn="base"/>
            <a:r>
              <a:rPr lang="en-US" sz="1600" dirty="0"/>
              <a:t>Simplify test setup</a:t>
            </a:r>
          </a:p>
          <a:p>
            <a:pPr fontAlgn="base"/>
            <a:r>
              <a:rPr lang="en-US" sz="1600" dirty="0"/>
              <a:t>Measure IOPS at a specified response time (dynamic feedback control)</a:t>
            </a:r>
          </a:p>
          <a:p>
            <a:pPr fontAlgn="base"/>
            <a:r>
              <a:rPr lang="en-US" sz="1600" dirty="0" smtClean="0"/>
              <a:t>Get </a:t>
            </a:r>
            <a:r>
              <a:rPr lang="en-US" sz="1600" dirty="0"/>
              <a:t>trust in measurement results through open </a:t>
            </a:r>
            <a:r>
              <a:rPr lang="en-US" sz="1600" dirty="0" smtClean="0"/>
              <a:t>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Why ivy</a:t>
            </a:r>
            <a:r>
              <a:rPr lang="en-US" sz="2000" dirty="0" smtClean="0"/>
              <a:t>?   To automate performance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5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91616"/>
          </a:xfrm>
        </p:spPr>
        <p:txBody>
          <a:bodyPr/>
          <a:lstStyle/>
          <a:p>
            <a:r>
              <a:rPr lang="en-US" sz="1800" dirty="0" smtClean="0"/>
              <a:t>Some ideas:</a:t>
            </a:r>
            <a:endParaRPr lang="en-US" sz="1800" dirty="0" smtClean="0"/>
          </a:p>
          <a:p>
            <a:pPr lvl="1"/>
            <a:r>
              <a:rPr lang="en-US" sz="1600" dirty="0" smtClean="0"/>
              <a:t>Repackage access to ivy engine via a RESTful API.</a:t>
            </a:r>
          </a:p>
          <a:p>
            <a:pPr lvl="2"/>
            <a:r>
              <a:rPr lang="en-US" sz="1400" dirty="0" smtClean="0"/>
              <a:t>Build CLI on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 to enable programming ivy in Python or any other language</a:t>
            </a:r>
          </a:p>
          <a:p>
            <a:pPr lvl="2"/>
            <a:r>
              <a:rPr lang="en-US" sz="1400" dirty="0" smtClean="0"/>
              <a:t>Remove outer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programming layer wrapper, exposing ivy engine control statements as CLI commands.</a:t>
            </a:r>
          </a:p>
          <a:p>
            <a:pPr lvl="1"/>
            <a:r>
              <a:rPr lang="en-US" sz="1600" dirty="0" smtClean="0"/>
              <a:t>Develop VSP G1000 support</a:t>
            </a:r>
          </a:p>
          <a:p>
            <a:pPr lvl="1"/>
            <a:r>
              <a:rPr lang="en-US" sz="1600" dirty="0" smtClean="0"/>
              <a:t>Extend VSP Gx00 support</a:t>
            </a:r>
          </a:p>
          <a:p>
            <a:pPr lvl="1"/>
            <a:r>
              <a:rPr lang="en-US" sz="1600" dirty="0" smtClean="0"/>
              <a:t>Develop "auto gain control" feature for PID loop</a:t>
            </a:r>
          </a:p>
          <a:p>
            <a:pPr lvl="1"/>
            <a:r>
              <a:rPr lang="en-US" sz="1600" dirty="0" smtClean="0"/>
              <a:t>Transition to POSIX asynchronous I/O and port to other OS platforms.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Ivy futures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1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008" y="967574"/>
            <a:ext cx="5245157" cy="3880037"/>
          </a:xfrm>
        </p:spPr>
        <p:txBody>
          <a:bodyPr/>
          <a:lstStyle/>
          <a:p>
            <a:r>
              <a:rPr lang="en-US" sz="1600" dirty="0" smtClean="0"/>
              <a:t>In ivy, you can layer multiple named “workload” I/O generator threads on LUNs</a:t>
            </a:r>
            <a:endParaRPr lang="en-US" sz="1400" dirty="0" smtClean="0"/>
          </a:p>
          <a:p>
            <a:r>
              <a:rPr lang="en-US" sz="1600" dirty="0" smtClean="0"/>
              <a:t>Each workload thread uses </a:t>
            </a:r>
            <a:r>
              <a:rPr lang="en-US" sz="1600" dirty="0"/>
              <a:t>an </a:t>
            </a:r>
            <a:r>
              <a:rPr lang="en-US" sz="1600" dirty="0" smtClean="0"/>
              <a:t>I/O </a:t>
            </a:r>
            <a:r>
              <a:rPr lang="en-US" sz="1600" dirty="0"/>
              <a:t>sequencer </a:t>
            </a:r>
            <a:r>
              <a:rPr lang="en-US" sz="1600" dirty="0" smtClean="0"/>
              <a:t>plug-in </a:t>
            </a:r>
            <a:r>
              <a:rPr lang="en-US" sz="1600" dirty="0"/>
              <a:t>that </a:t>
            </a:r>
            <a:r>
              <a:rPr lang="en-US" sz="1600" dirty="0" smtClean="0"/>
              <a:t>generates I/Os in scheduled I/O start time sequence.</a:t>
            </a:r>
          </a:p>
          <a:p>
            <a:pPr lvl="1"/>
            <a:r>
              <a:rPr lang="en-US" sz="1400" dirty="0" smtClean="0"/>
              <a:t>We try to keep a few I/Os “pre-computed” and ready to go at all times.</a:t>
            </a:r>
          </a:p>
          <a:p>
            <a:pPr lvl="1"/>
            <a:r>
              <a:rPr lang="en-US" sz="1400" dirty="0" smtClean="0"/>
              <a:t>Generalized interface allows use of any I/O pattern generator, e.g. synthetic or playback.</a:t>
            </a:r>
          </a:p>
          <a:p>
            <a:r>
              <a:rPr lang="en-US" sz="1600" dirty="0" smtClean="0"/>
              <a:t>Use of C++ with Linux kernel Asynchronous I/O interface means each workload thread can drive any queue depth up to limits of the OS / HBA with state of the art minimal CPU overhead.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Scalable block </a:t>
            </a:r>
            <a:r>
              <a:rPr lang="en-US" sz="2000" dirty="0"/>
              <a:t>storage synthetic workload generator with real time dynamic feedback control</a:t>
            </a:r>
          </a:p>
        </p:txBody>
      </p:sp>
      <p:grpSp>
        <p:nvGrpSpPr>
          <p:cNvPr id="4" name="Group 63"/>
          <p:cNvGrpSpPr/>
          <p:nvPr/>
        </p:nvGrpSpPr>
        <p:grpSpPr>
          <a:xfrm>
            <a:off x="1841575" y="963663"/>
            <a:ext cx="1555860" cy="2552378"/>
            <a:chOff x="1712795" y="1111760"/>
            <a:chExt cx="1555860" cy="2552378"/>
          </a:xfrm>
        </p:grpSpPr>
        <p:sp>
          <p:nvSpPr>
            <p:cNvPr id="7" name="Rectangle 6"/>
            <p:cNvSpPr/>
            <p:nvPr/>
          </p:nvSpPr>
          <p:spPr>
            <a:xfrm>
              <a:off x="1712795" y="1111760"/>
              <a:ext cx="1555860" cy="2552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testhost1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7187" y="1111760"/>
              <a:ext cx="431467" cy="2552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OS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881258" y="1416237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7659" y="1778188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881258" y="2102036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cxnSp>
          <p:nvCxnSpPr>
            <p:cNvPr id="14" name="Straight Connector 13"/>
            <p:cNvCxnSpPr>
              <a:stCxn id="9" idx="3"/>
              <a:endCxn id="11" idx="0"/>
            </p:cNvCxnSpPr>
            <p:nvPr/>
          </p:nvCxnSpPr>
          <p:spPr>
            <a:xfrm>
              <a:off x="3002702" y="1711512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12" idx="1"/>
            </p:cNvCxnSpPr>
            <p:nvPr/>
          </p:nvCxnSpPr>
          <p:spPr>
            <a:xfrm flipH="1">
              <a:off x="3002702" y="2034581"/>
              <a:ext cx="95447" cy="6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Magnetic Disk 17"/>
            <p:cNvSpPr/>
            <p:nvPr/>
          </p:nvSpPr>
          <p:spPr>
            <a:xfrm>
              <a:off x="2881274" y="2530561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27675" y="2892512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2881274" y="3216360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cxnSp>
          <p:nvCxnSpPr>
            <p:cNvPr id="21" name="Straight Connector 20"/>
            <p:cNvCxnSpPr>
              <a:stCxn id="18" idx="3"/>
              <a:endCxn id="19" idx="0"/>
            </p:cNvCxnSpPr>
            <p:nvPr/>
          </p:nvCxnSpPr>
          <p:spPr>
            <a:xfrm>
              <a:off x="3002718" y="2825836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  <a:endCxn id="20" idx="1"/>
            </p:cNvCxnSpPr>
            <p:nvPr/>
          </p:nvCxnSpPr>
          <p:spPr>
            <a:xfrm flipH="1">
              <a:off x="3002718" y="3148905"/>
              <a:ext cx="95447" cy="6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6200000">
              <a:off x="1295045" y="2456741"/>
              <a:ext cx="1176477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Ivyslave</a:t>
              </a: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 main thread</a:t>
              </a:r>
            </a:p>
          </p:txBody>
        </p:sp>
        <p:cxnSp>
          <p:nvCxnSpPr>
            <p:cNvPr id="28" name="Straight Connector 27"/>
            <p:cNvCxnSpPr>
              <a:stCxn id="9" idx="2"/>
              <a:endCxn id="23" idx="3"/>
            </p:cNvCxnSpPr>
            <p:nvPr/>
          </p:nvCxnSpPr>
          <p:spPr>
            <a:xfrm flipH="1" flipV="1">
              <a:off x="2794326" y="1490056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3"/>
              <a:endCxn id="9" idx="2"/>
            </p:cNvCxnSpPr>
            <p:nvPr/>
          </p:nvCxnSpPr>
          <p:spPr>
            <a:xfrm>
              <a:off x="2741917" y="1556722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9" idx="2"/>
            </p:cNvCxnSpPr>
            <p:nvPr/>
          </p:nvCxnSpPr>
          <p:spPr>
            <a:xfrm flipV="1">
              <a:off x="2689508" y="1563875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01495" y="2123410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49086" y="219007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96677" y="2256742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41" name="Straight Connector 40"/>
            <p:cNvCxnSpPr>
              <a:endCxn id="38" idx="3"/>
            </p:cNvCxnSpPr>
            <p:nvPr/>
          </p:nvCxnSpPr>
          <p:spPr>
            <a:xfrm flipH="1" flipV="1">
              <a:off x="2796723" y="2197229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</p:cNvCxnSpPr>
            <p:nvPr/>
          </p:nvCxnSpPr>
          <p:spPr>
            <a:xfrm>
              <a:off x="2744314" y="2263895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691905" y="2271048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01370" y="2545751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48961" y="2612417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96552" y="2679083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47" name="Straight Connector 46"/>
            <p:cNvCxnSpPr>
              <a:endCxn id="44" idx="3"/>
            </p:cNvCxnSpPr>
            <p:nvPr/>
          </p:nvCxnSpPr>
          <p:spPr>
            <a:xfrm flipH="1" flipV="1">
              <a:off x="2796598" y="2619570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</p:cNvCxnSpPr>
            <p:nvPr/>
          </p:nvCxnSpPr>
          <p:spPr>
            <a:xfrm>
              <a:off x="2744189" y="2686236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691780" y="2693389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303767" y="3252924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51358" y="3319590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8949" y="338625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53" name="Straight Connector 52"/>
            <p:cNvCxnSpPr>
              <a:endCxn id="50" idx="3"/>
            </p:cNvCxnSpPr>
            <p:nvPr/>
          </p:nvCxnSpPr>
          <p:spPr>
            <a:xfrm flipH="1" flipV="1">
              <a:off x="2798995" y="3326743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</p:cNvCxnSpPr>
            <p:nvPr/>
          </p:nvCxnSpPr>
          <p:spPr>
            <a:xfrm>
              <a:off x="2746586" y="3393409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694177" y="3400562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712795" y="3265119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NIC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9098" y="1416237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46689" y="1482903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94280" y="1549569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94377" y="2429558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800" dirty="0" smtClean="0">
                <a:solidFill>
                  <a:schemeClr val="tx1"/>
                </a:solidFill>
                <a:latin typeface="+mj-lt"/>
              </a:rPr>
              <a:t>y-host </a:t>
            </a:r>
            <a:r>
              <a:rPr lang="en-US" sz="800" dirty="0" err="1" smtClean="0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17262" y="2101576"/>
            <a:ext cx="340979" cy="256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NIC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53400" y="3872452"/>
            <a:ext cx="1555860" cy="990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testhost2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77792" y="3872452"/>
            <a:ext cx="431467" cy="990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OS</a:t>
            </a:r>
          </a:p>
        </p:txBody>
      </p:sp>
      <p:sp>
        <p:nvSpPr>
          <p:cNvPr id="68" name="Flowchart: Magnetic Disk 67"/>
          <p:cNvSpPr/>
          <p:nvPr/>
        </p:nvSpPr>
        <p:spPr>
          <a:xfrm>
            <a:off x="3021863" y="4176929"/>
            <a:ext cx="242887" cy="29527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LUN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68264" y="4538880"/>
            <a:ext cx="340979" cy="256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HBA</a:t>
            </a:r>
          </a:p>
        </p:txBody>
      </p:sp>
      <p:cxnSp>
        <p:nvCxnSpPr>
          <p:cNvPr id="71" name="Straight Connector 70"/>
          <p:cNvCxnSpPr>
            <a:stCxn id="68" idx="3"/>
            <a:endCxn id="69" idx="0"/>
          </p:cNvCxnSpPr>
          <p:nvPr/>
        </p:nvCxnSpPr>
        <p:spPr>
          <a:xfrm>
            <a:off x="3143307" y="4472204"/>
            <a:ext cx="95447" cy="66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39703" y="4176929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387294" y="4243595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34885" y="4310261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1944031" y="4709051"/>
            <a:ext cx="159715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Connector 81"/>
          <p:cNvCxnSpPr>
            <a:stCxn id="68" idx="2"/>
            <a:endCxn id="78" idx="3"/>
          </p:cNvCxnSpPr>
          <p:nvPr/>
        </p:nvCxnSpPr>
        <p:spPr>
          <a:xfrm flipH="1" flipV="1">
            <a:off x="2934931" y="4250748"/>
            <a:ext cx="86932" cy="7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3"/>
            <a:endCxn id="68" idx="2"/>
          </p:cNvCxnSpPr>
          <p:nvPr/>
        </p:nvCxnSpPr>
        <p:spPr>
          <a:xfrm>
            <a:off x="2882522" y="4317414"/>
            <a:ext cx="139341" cy="7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8" idx="2"/>
          </p:cNvCxnSpPr>
          <p:nvPr/>
        </p:nvCxnSpPr>
        <p:spPr>
          <a:xfrm flipV="1">
            <a:off x="2830113" y="4324567"/>
            <a:ext cx="191750" cy="59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94377" y="3161149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 smtClean="0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94377" y="3892740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 smtClean="0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6659" y="4212814"/>
            <a:ext cx="696012" cy="3825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610" y="1809666"/>
            <a:ext cx="1406631" cy="2594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ivy master host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1421" y="2855975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Ivy</a:t>
            </a:r>
            <a:br>
              <a:rPr lang="en-US" sz="800" dirty="0" smtClean="0">
                <a:solidFill>
                  <a:schemeClr val="tx1"/>
                </a:solidFill>
                <a:latin typeface="+mj-lt"/>
              </a:rPr>
            </a:br>
            <a:r>
              <a:rPr lang="en-US" sz="800" dirty="0" smtClean="0">
                <a:solidFill>
                  <a:schemeClr val="tx1"/>
                </a:solidFill>
                <a:latin typeface="+mj-lt"/>
              </a:rPr>
              <a:t>main</a:t>
            </a:r>
            <a:br>
              <a:rPr lang="en-US" sz="800" dirty="0" smtClean="0">
                <a:solidFill>
                  <a:schemeClr val="tx1"/>
                </a:solidFill>
                <a:latin typeface="+mj-lt"/>
              </a:rPr>
            </a:br>
            <a:r>
              <a:rPr lang="en-US" sz="800" dirty="0" smtClean="0">
                <a:solidFill>
                  <a:schemeClr val="tx1"/>
                </a:solidFill>
                <a:latin typeface="+mj-lt"/>
              </a:rPr>
              <a:t>thread</a:t>
            </a:r>
          </a:p>
        </p:txBody>
      </p:sp>
      <p:cxnSp>
        <p:nvCxnSpPr>
          <p:cNvPr id="114" name="Straight Connector 113"/>
          <p:cNvCxnSpPr>
            <a:stCxn id="62" idx="3"/>
            <a:endCxn id="27" idx="0"/>
          </p:cNvCxnSpPr>
          <p:nvPr/>
        </p:nvCxnSpPr>
        <p:spPr>
          <a:xfrm flipV="1">
            <a:off x="1554953" y="2382462"/>
            <a:ext cx="383292" cy="32861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</p:cNvCxnSpPr>
          <p:nvPr/>
        </p:nvCxnSpPr>
        <p:spPr>
          <a:xfrm>
            <a:off x="1554953" y="3442668"/>
            <a:ext cx="383292" cy="130508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  <a:endCxn id="62" idx="1"/>
          </p:cNvCxnSpPr>
          <p:nvPr/>
        </p:nvCxnSpPr>
        <p:spPr>
          <a:xfrm flipV="1">
            <a:off x="891997" y="2711077"/>
            <a:ext cx="102380" cy="42641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1"/>
            <a:endCxn id="112" idx="3"/>
          </p:cNvCxnSpPr>
          <p:nvPr/>
        </p:nvCxnSpPr>
        <p:spPr>
          <a:xfrm flipH="1" flipV="1">
            <a:off x="891997" y="3137494"/>
            <a:ext cx="102380" cy="30517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0" idx="1"/>
            <a:endCxn id="112" idx="3"/>
          </p:cNvCxnSpPr>
          <p:nvPr/>
        </p:nvCxnSpPr>
        <p:spPr>
          <a:xfrm flipH="1" flipV="1">
            <a:off x="891997" y="3137494"/>
            <a:ext cx="102380" cy="103676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6" idx="1"/>
            <a:endCxn id="27" idx="2"/>
          </p:cNvCxnSpPr>
          <p:nvPr/>
        </p:nvCxnSpPr>
        <p:spPr>
          <a:xfrm flipH="1">
            <a:off x="2085882" y="1475291"/>
            <a:ext cx="237178" cy="90717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5" idx="1"/>
            <a:endCxn id="27" idx="2"/>
          </p:cNvCxnSpPr>
          <p:nvPr/>
        </p:nvCxnSpPr>
        <p:spPr>
          <a:xfrm flipH="1">
            <a:off x="2085882" y="1408625"/>
            <a:ext cx="289587" cy="97383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3" idx="1"/>
            <a:endCxn id="27" idx="2"/>
          </p:cNvCxnSpPr>
          <p:nvPr/>
        </p:nvCxnSpPr>
        <p:spPr>
          <a:xfrm flipH="1">
            <a:off x="2085882" y="1341959"/>
            <a:ext cx="341996" cy="104050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8" idx="1"/>
            <a:endCxn id="27" idx="2"/>
          </p:cNvCxnSpPr>
          <p:nvPr/>
        </p:nvCxnSpPr>
        <p:spPr>
          <a:xfrm flipH="1">
            <a:off x="2085882" y="2049132"/>
            <a:ext cx="344393" cy="33333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0" idx="1"/>
            <a:endCxn id="27" idx="2"/>
          </p:cNvCxnSpPr>
          <p:nvPr/>
        </p:nvCxnSpPr>
        <p:spPr>
          <a:xfrm flipH="1">
            <a:off x="2085882" y="2182464"/>
            <a:ext cx="239575" cy="19999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44" idx="1"/>
            <a:endCxn id="27" idx="2"/>
          </p:cNvCxnSpPr>
          <p:nvPr/>
        </p:nvCxnSpPr>
        <p:spPr>
          <a:xfrm flipH="1" flipV="1">
            <a:off x="2085882" y="2382462"/>
            <a:ext cx="344268" cy="890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45" idx="1"/>
            <a:endCxn id="27" idx="2"/>
          </p:cNvCxnSpPr>
          <p:nvPr/>
        </p:nvCxnSpPr>
        <p:spPr>
          <a:xfrm flipH="1" flipV="1">
            <a:off x="2085882" y="2382462"/>
            <a:ext cx="291859" cy="15567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1"/>
          </p:cNvCxnSpPr>
          <p:nvPr/>
        </p:nvCxnSpPr>
        <p:spPr>
          <a:xfrm flipH="1" flipV="1">
            <a:off x="2085883" y="2382463"/>
            <a:ext cx="239449" cy="22234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0" idx="1"/>
          </p:cNvCxnSpPr>
          <p:nvPr/>
        </p:nvCxnSpPr>
        <p:spPr>
          <a:xfrm flipH="1" flipV="1">
            <a:off x="2085885" y="2382464"/>
            <a:ext cx="346662" cy="79618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1" idx="1"/>
          </p:cNvCxnSpPr>
          <p:nvPr/>
        </p:nvCxnSpPr>
        <p:spPr>
          <a:xfrm flipH="1" flipV="1">
            <a:off x="2085887" y="2382465"/>
            <a:ext cx="294251" cy="86284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2" idx="1"/>
          </p:cNvCxnSpPr>
          <p:nvPr/>
        </p:nvCxnSpPr>
        <p:spPr>
          <a:xfrm flipH="1" flipV="1">
            <a:off x="2085890" y="2382467"/>
            <a:ext cx="241839" cy="9295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ounded Rectangular Callout 4"/>
          <p:cNvSpPr/>
          <p:nvPr/>
        </p:nvSpPr>
        <p:spPr>
          <a:xfrm>
            <a:off x="194460" y="4105242"/>
            <a:ext cx="640387" cy="370001"/>
          </a:xfrm>
          <a:prstGeom prst="wedgeRoundRectCallout">
            <a:avLst>
              <a:gd name="adj1" fmla="val 88510"/>
              <a:gd name="adj2" fmla="val -176378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 </a:t>
            </a:r>
            <a:r>
              <a:rPr lang="en-US" sz="9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85" name="Rounded Rectangular Callout 84"/>
          <p:cNvSpPr/>
          <p:nvPr/>
        </p:nvSpPr>
        <p:spPr>
          <a:xfrm>
            <a:off x="834847" y="4538880"/>
            <a:ext cx="1151308" cy="370001"/>
          </a:xfrm>
          <a:prstGeom prst="wedgeRoundRectCallout">
            <a:avLst>
              <a:gd name="adj1" fmla="val 83474"/>
              <a:gd name="adj2" fmla="val -75980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33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 smtClean="0"/>
              <a:t>Written in C++ using Linux native kernel Asynchronous I/O 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Lowest CPU overhead – minimizes test host hardware cost &amp; maximizes measurement accuracy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 smtClean="0"/>
              <a:t>Designed for open source / vendor independence.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Super easy test setup – select by LDEV, by Port, by PG, Pool ID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Can test for minimum time necessary to make a valid measurement to a specified +/- </a:t>
            </a:r>
            <a:r>
              <a:rPr lang="en-US" sz="1600" dirty="0" smtClean="0"/>
              <a:t>percent accuracy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Real-time dynamic feedback control (DFC) of workload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"measure IOPS at 1 </a:t>
            </a:r>
            <a:r>
              <a:rPr lang="en-US" sz="1400" dirty="0" err="1" smtClean="0"/>
              <a:t>ms</a:t>
            </a:r>
            <a:r>
              <a:rPr lang="en-US" sz="1400" dirty="0" smtClean="0"/>
              <a:t> service time"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Records only valid measurement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Can check </a:t>
            </a:r>
            <a:r>
              <a:rPr lang="en-US" sz="1400" dirty="0" smtClean="0"/>
              <a:t>number of resources reporting (ports, PGs, LDEVs, etc.) and that none running too slowly.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Workflow automation using ivyscript programming language wrapper around ivy engine.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ivy in one chart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9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24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An external vendor proprietary simple SCSI Inquiry-based LUN discovery tool is used. </a:t>
            </a:r>
          </a:p>
          <a:p>
            <a:pPr marL="750887" lvl="1" indent="-457200"/>
            <a:r>
              <a:rPr lang="en-US" sz="1400" dirty="0" smtClean="0"/>
              <a:t>The external tool provides a "discovered LUNs" csv file with a header line</a:t>
            </a:r>
            <a:endParaRPr lang="en-US" sz="1400" dirty="0"/>
          </a:p>
          <a:p>
            <a:pPr marL="1031875" lvl="2" indent="-457200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host,LUN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name,HDS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product,port,LDEV,PG,CLPR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testy1,/dev/sdxy,VSP,1A,00:00,1-1,CLPR0, …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testy1,/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dev/sdyz,VSP,2A,00:01,1-2,CLPR0, …</a:t>
            </a:r>
          </a:p>
          <a:p>
            <a:pPr marL="750887" lvl="1" indent="-457200"/>
            <a:r>
              <a:rPr lang="en-US" sz="1400" dirty="0" smtClean="0"/>
              <a:t>To support another vendor's architecture or terminology, all you need is the external LUN discovery tool that produces such a csv file.</a:t>
            </a:r>
          </a:p>
          <a:p>
            <a:pPr marL="750887" lvl="1" indent="-457200"/>
            <a:r>
              <a:rPr lang="en-US" sz="1400" dirty="0"/>
              <a:t>Hitachi LUN discovery tool is open source - </a:t>
            </a:r>
            <a:r>
              <a:rPr lang="en-US" sz="1200" dirty="0">
                <a:hlinkClick r:id="rId2"/>
              </a:rPr>
              <a:t>https://github.com/Hitachi-Data-Systems/LUN_discovery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In ivy, the LUN discovery csv file header line column titles become selectable</a:t>
            </a:r>
          </a:p>
          <a:p>
            <a:pPr marL="750887" lvl="1" indent="-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[select] "port" is { "1A", "3A", "5A", "7A"}, "CLPR" is "CLPR0"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ivy – achieving vendor independence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7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038" y="967575"/>
            <a:ext cx="8584006" cy="3733843"/>
          </a:xfrm>
        </p:spPr>
        <p:txBody>
          <a:bodyPr/>
          <a:lstStyle/>
          <a:p>
            <a:pPr marL="91440"/>
            <a:r>
              <a:rPr lang="en-US" sz="1600" dirty="0" smtClean="0"/>
              <a:t>The "command device connector", 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ivy_cmddev</a:t>
            </a:r>
            <a:r>
              <a:rPr lang="en-US" sz="1600" dirty="0" smtClean="0"/>
              <a:t> executable.</a:t>
            </a:r>
          </a:p>
          <a:p>
            <a:pPr marL="385127" lvl="1"/>
            <a:r>
              <a:rPr lang="en-US" sz="1400" dirty="0"/>
              <a:t>Available only for authorized use in Hitachi labs, with license key </a:t>
            </a:r>
            <a:r>
              <a:rPr lang="en-US" sz="1400" dirty="0" smtClean="0"/>
              <a:t>mechanism.</a:t>
            </a:r>
          </a:p>
          <a:p>
            <a:pPr marL="385127" lvl="1"/>
            <a:r>
              <a:rPr lang="en-US" sz="1400" dirty="0" smtClean="0"/>
              <a:t>Transparently / automatically connects to a command device if one is available.</a:t>
            </a:r>
          </a:p>
          <a:p>
            <a:pPr marL="91440"/>
            <a:r>
              <a:rPr lang="en-US" sz="1600" dirty="0" smtClean="0"/>
              <a:t>Retrieves subsystem configuration data</a:t>
            </a:r>
          </a:p>
          <a:p>
            <a:pPr marL="385127" lvl="1"/>
            <a:r>
              <a:rPr lang="en-US" sz="1400" dirty="0" smtClean="0"/>
              <a:t>Enables selection of test configuration by subsystem configuration attributes such as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drive_type</a:t>
            </a:r>
            <a:r>
              <a:rPr lang="en-US" sz="1400" dirty="0" smtClean="0"/>
              <a:t>.</a:t>
            </a:r>
          </a:p>
          <a:p>
            <a:pPr marL="91440"/>
            <a:r>
              <a:rPr lang="en-US" sz="1600" dirty="0" smtClean="0"/>
              <a:t>Retrieves real time subsystem performance data, aligned with test subintervals.</a:t>
            </a:r>
          </a:p>
          <a:p>
            <a:pPr marL="385127" lvl="1"/>
            <a:r>
              <a:rPr lang="en-US" sz="1400" dirty="0" smtClean="0"/>
              <a:t>Records what is happening inside the subsystem correlated with what the hosts are seeing.</a:t>
            </a:r>
          </a:p>
          <a:p>
            <a:pPr marL="385127" lvl="1"/>
            <a:r>
              <a:rPr lang="en-US" sz="1400" dirty="0" smtClean="0"/>
              <a:t>Enables real-time </a:t>
            </a:r>
            <a:r>
              <a:rPr lang="en-US" sz="1400" dirty="0" smtClean="0"/>
              <a:t>dynamic feedback control of host workload based on subsystem data</a:t>
            </a:r>
          </a:p>
          <a:p>
            <a:pPr lvl="1">
              <a:spcAft>
                <a:spcPts val="0"/>
              </a:spcAft>
            </a:pPr>
            <a:r>
              <a:rPr lang="en-US" sz="1200" i="1" dirty="0" smtClean="0"/>
              <a:t>"measure IOPS at 50% owning MP core % busy", or "measure IOPS at 50% parity group percent busy"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Checks that subsystem does not have any failed components.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Proprietary extension – not open 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0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5867"/>
          </a:xfrm>
        </p:spPr>
        <p:txBody>
          <a:bodyPr/>
          <a:lstStyle/>
          <a:p>
            <a:r>
              <a:rPr lang="en-US" sz="1800" dirty="0" smtClean="0"/>
              <a:t>Vendors are encouraged to prepare their own proprietary "subsystem connector" interface tools to be used with ivy.</a:t>
            </a:r>
          </a:p>
          <a:p>
            <a:pPr lvl="1"/>
            <a:r>
              <a:rPr lang="en-US" sz="1600" dirty="0" smtClean="0"/>
              <a:t>Collect subsystem configuration data to augment SCSI Inquiry attribute data</a:t>
            </a:r>
          </a:p>
          <a:p>
            <a:pPr lvl="2"/>
            <a:r>
              <a:rPr lang="en-US" sz="1400" dirty="0" smtClean="0"/>
              <a:t>Select a test configuration based on subsystem configuration attributes.</a:t>
            </a:r>
          </a:p>
          <a:p>
            <a:pPr lvl="1"/>
            <a:r>
              <a:rPr lang="en-US" sz="1600" dirty="0" smtClean="0"/>
              <a:t>Collect real time subsystem performance data, synchronized and aligned with test host workload data.</a:t>
            </a:r>
          </a:p>
          <a:p>
            <a:pPr lvl="2"/>
            <a:r>
              <a:rPr lang="en-US" sz="1400" dirty="0" smtClean="0"/>
              <a:t>Facilitates development of modeling tools.</a:t>
            </a:r>
          </a:p>
          <a:p>
            <a:pPr lvl="1"/>
            <a:r>
              <a:rPr lang="en-US" sz="1600" dirty="0" smtClean="0"/>
              <a:t>Use dynamic feedback control to find the IOPS to reach a target value for</a:t>
            </a:r>
          </a:p>
          <a:p>
            <a:pPr lvl="2"/>
            <a:r>
              <a:rPr lang="en-US" sz="1400" dirty="0" smtClean="0"/>
              <a:t>subsystem MP % busy, or </a:t>
            </a:r>
          </a:p>
          <a:p>
            <a:pPr lvl="2"/>
            <a:r>
              <a:rPr lang="en-US" sz="1400" dirty="0" smtClean="0"/>
              <a:t>drive % busy, or </a:t>
            </a:r>
          </a:p>
          <a:p>
            <a:pPr lvl="2"/>
            <a:r>
              <a:rPr lang="en-US" sz="1400" dirty="0" smtClean="0"/>
              <a:t>cache dirty data % full,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59" y="53113"/>
            <a:ext cx="7438968" cy="7324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Other vendors – make your own connector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8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133918"/>
          </a:xfrm>
        </p:spPr>
        <p:txBody>
          <a:bodyPr/>
          <a:lstStyle/>
          <a:p>
            <a:r>
              <a:rPr lang="en-US" sz="1800" dirty="0" smtClean="0"/>
              <a:t>Why, when only authorized Hitachi lab users have access?</a:t>
            </a:r>
          </a:p>
          <a:p>
            <a:r>
              <a:rPr lang="en-US" sz="1800" dirty="0" smtClean="0"/>
              <a:t>Ivy presentation material and sample demo output &amp; videos describe Hitachi command device connector functionality so as to</a:t>
            </a:r>
          </a:p>
          <a:p>
            <a:pPr lvl="1"/>
            <a:r>
              <a:rPr lang="en-US" sz="1600" dirty="0" smtClean="0"/>
              <a:t>Show what ivy was designed to do</a:t>
            </a:r>
          </a:p>
          <a:p>
            <a:pPr lvl="1"/>
            <a:r>
              <a:rPr lang="en-US" sz="1600" dirty="0" smtClean="0"/>
              <a:t>Serve to illustrate the functionality that other vendors could achieve by developing their own connectors.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Demos show command device connector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4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93264"/>
          </a:xfrm>
        </p:spPr>
        <p:txBody>
          <a:bodyPr/>
          <a:lstStyle/>
          <a:p>
            <a:r>
              <a:rPr lang="en-US" sz="1800" dirty="0" smtClean="0"/>
              <a:t>A rollup is what mathematicians call a "partition" – a way to divide a collection of things (in this case host-LUN-workload threads) into subgroups.</a:t>
            </a:r>
          </a:p>
          <a:p>
            <a:r>
              <a:rPr lang="en-US" sz="1800" dirty="0" smtClean="0"/>
              <a:t>There is by default always a rollup called "all" which has one rollup instance, also called "all" which consists of all workloads on all LUNs on all hosts.</a:t>
            </a:r>
          </a:p>
          <a:p>
            <a:r>
              <a:rPr lang="en-US" sz="1800" dirty="0" smtClean="0"/>
              <a:t>Otherwise, a rollup name must be combination of LUN attribute names</a:t>
            </a:r>
          </a:p>
          <a:p>
            <a:r>
              <a:rPr lang="en-US" sz="1800" dirty="0" smtClean="0"/>
              <a:t>If you have multiple subsystems under test, to get data rolled up by subsystem by port say</a:t>
            </a:r>
            <a:br>
              <a:rPr lang="en-US" sz="1800" dirty="0" smtClean="0"/>
            </a:br>
            <a:r>
              <a:rPr lang="en-US" sz="1800" dirty="0" smtClean="0"/>
              <a:t>	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serial_number+port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br>
              <a:rPr lang="en-US" sz="1600" dirty="0" smtClean="0">
                <a:cs typeface="Courier New" panose="02070309020205020404" pitchFamily="49" charset="0"/>
              </a:rPr>
            </a:br>
            <a:r>
              <a:rPr lang="en-US" sz="1600" dirty="0" smtClean="0">
                <a:cs typeface="Courier New" panose="02070309020205020404" pitchFamily="49" charset="0"/>
              </a:rPr>
              <a:t/>
            </a:r>
            <a:br>
              <a:rPr lang="en-US" sz="1600" dirty="0" smtClean="0">
                <a:cs typeface="Courier New" panose="02070309020205020404" pitchFamily="49" charset="0"/>
              </a:rPr>
            </a:br>
            <a:r>
              <a:rPr lang="en-US" sz="1600" dirty="0" smtClean="0">
                <a:cs typeface="Courier New" panose="02070309020205020404" pitchFamily="49" charset="0"/>
              </a:rPr>
              <a:t>and get instances like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410034+1A</a:t>
            </a:r>
            <a:r>
              <a:rPr lang="en-US" sz="1600" dirty="0" smtClean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[CreateRollup] "LDEV";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1313</Words>
  <Application>Microsoft Office PowerPoint</Application>
  <PresentationFormat>On-screen Show (16:9)</PresentationFormat>
  <Paragraphs>189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</vt:lpstr>
      <vt:lpstr>Introduction to "ivy"</vt:lpstr>
      <vt:lpstr>Why ivy?   To automate performance testing</vt:lpstr>
      <vt:lpstr>Scalable block storage synthetic workload generator with real time dynamic feedback control</vt:lpstr>
      <vt:lpstr>ivy in one chart</vt:lpstr>
      <vt:lpstr>ivy – achieving vendor independence</vt:lpstr>
      <vt:lpstr>Proprietary extension – not open source</vt:lpstr>
      <vt:lpstr>Other vendors – make your own connector </vt:lpstr>
      <vt:lpstr>Demos show command device connector functionality</vt:lpstr>
      <vt:lpstr>[CreateRollup] "LDEV";</vt:lpstr>
      <vt:lpstr>Rollups are multi-purpose</vt:lpstr>
      <vt:lpstr>ivy dynamic feedback control (DFC)</vt:lpstr>
      <vt:lpstr>industry standard "PID Loop" controller</vt:lpstr>
      <vt:lpstr>DFC on host workload data – non proprietary</vt:lpstr>
      <vt:lpstr>measure=IOPS, cooldown_by_wp=on</vt:lpstr>
      <vt:lpstr>DFC on command device connector data</vt:lpstr>
      <vt:lpstr>Fine-grained dynamic feedback control</vt:lpstr>
      <vt:lpstr>Service time histograms</vt:lpstr>
      <vt:lpstr>Workloads can be placed within the LUN</vt:lpstr>
      <vt:lpstr>Ivy development status</vt:lpstr>
      <vt:lpstr>Ivy futures</vt:lpstr>
      <vt:lpstr>Thank You</vt:lpstr>
      <vt:lpstr>PowerPoint Presentation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Hitachi Data Systems</dc:creator>
  <cp:lastModifiedBy>Hitachi Data Systems</cp:lastModifiedBy>
  <cp:revision>139</cp:revision>
  <dcterms:created xsi:type="dcterms:W3CDTF">2016-01-18T17:54:10Z</dcterms:created>
  <dcterms:modified xsi:type="dcterms:W3CDTF">2016-08-11T18:33:31Z</dcterms:modified>
</cp:coreProperties>
</file>