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309" r:id="rId2"/>
    <p:sldId id="310" r:id="rId3"/>
    <p:sldId id="321" r:id="rId4"/>
    <p:sldId id="312" r:id="rId5"/>
    <p:sldId id="324" r:id="rId6"/>
    <p:sldId id="313" r:id="rId7"/>
    <p:sldId id="323" r:id="rId8"/>
    <p:sldId id="315" r:id="rId9"/>
    <p:sldId id="314" r:id="rId10"/>
    <p:sldId id="316" r:id="rId11"/>
    <p:sldId id="331" r:id="rId12"/>
    <p:sldId id="317" r:id="rId13"/>
    <p:sldId id="318" r:id="rId14"/>
    <p:sldId id="319" r:id="rId15"/>
    <p:sldId id="320" r:id="rId16"/>
    <p:sldId id="330" r:id="rId17"/>
    <p:sldId id="334" r:id="rId18"/>
    <p:sldId id="332" r:id="rId19"/>
    <p:sldId id="325" r:id="rId20"/>
    <p:sldId id="327" r:id="rId21"/>
    <p:sldId id="393" r:id="rId22"/>
    <p:sldId id="328" r:id="rId23"/>
    <p:sldId id="391" r:id="rId24"/>
    <p:sldId id="437" r:id="rId25"/>
    <p:sldId id="395" r:id="rId26"/>
    <p:sldId id="397" r:id="rId27"/>
    <p:sldId id="392" r:id="rId28"/>
    <p:sldId id="396" r:id="rId29"/>
    <p:sldId id="326" r:id="rId30"/>
    <p:sldId id="394" r:id="rId31"/>
    <p:sldId id="471" r:id="rId32"/>
    <p:sldId id="329" r:id="rId33"/>
    <p:sldId id="333" r:id="rId34"/>
    <p:sldId id="335" r:id="rId35"/>
    <p:sldId id="336" r:id="rId36"/>
    <p:sldId id="337" r:id="rId37"/>
    <p:sldId id="338" r:id="rId38"/>
    <p:sldId id="339" r:id="rId39"/>
    <p:sldId id="322" r:id="rId40"/>
    <p:sldId id="456" r:id="rId41"/>
    <p:sldId id="457" r:id="rId42"/>
    <p:sldId id="455" r:id="rId43"/>
    <p:sldId id="343" r:id="rId44"/>
    <p:sldId id="345" r:id="rId45"/>
    <p:sldId id="383" r:id="rId46"/>
    <p:sldId id="356" r:id="rId47"/>
    <p:sldId id="362" r:id="rId48"/>
    <p:sldId id="344" r:id="rId49"/>
    <p:sldId id="346" r:id="rId50"/>
    <p:sldId id="350" r:id="rId51"/>
    <p:sldId id="347" r:id="rId52"/>
    <p:sldId id="348" r:id="rId53"/>
    <p:sldId id="373" r:id="rId54"/>
    <p:sldId id="371" r:id="rId55"/>
    <p:sldId id="372" r:id="rId56"/>
    <p:sldId id="464" r:id="rId57"/>
    <p:sldId id="458" r:id="rId58"/>
    <p:sldId id="473" r:id="rId59"/>
    <p:sldId id="467" r:id="rId60"/>
    <p:sldId id="352" r:id="rId61"/>
    <p:sldId id="361" r:id="rId62"/>
    <p:sldId id="353" r:id="rId63"/>
    <p:sldId id="466" r:id="rId64"/>
    <p:sldId id="472" r:id="rId65"/>
    <p:sldId id="354" r:id="rId66"/>
    <p:sldId id="357" r:id="rId67"/>
    <p:sldId id="417" r:id="rId68"/>
    <p:sldId id="415" r:id="rId69"/>
    <p:sldId id="423" r:id="rId70"/>
    <p:sldId id="418" r:id="rId71"/>
    <p:sldId id="439" r:id="rId72"/>
    <p:sldId id="419" r:id="rId73"/>
    <p:sldId id="420" r:id="rId74"/>
    <p:sldId id="469" r:id="rId75"/>
    <p:sldId id="424" r:id="rId76"/>
    <p:sldId id="425" r:id="rId77"/>
    <p:sldId id="426" r:id="rId78"/>
    <p:sldId id="427" r:id="rId79"/>
    <p:sldId id="428" r:id="rId80"/>
    <p:sldId id="429" r:id="rId81"/>
    <p:sldId id="430" r:id="rId82"/>
    <p:sldId id="431" r:id="rId83"/>
    <p:sldId id="433" r:id="rId84"/>
    <p:sldId id="416" r:id="rId85"/>
    <p:sldId id="436" r:id="rId86"/>
    <p:sldId id="434" r:id="rId87"/>
    <p:sldId id="446" r:id="rId88"/>
    <p:sldId id="468" r:id="rId89"/>
    <p:sldId id="447" r:id="rId90"/>
    <p:sldId id="438" r:id="rId91"/>
    <p:sldId id="441" r:id="rId92"/>
    <p:sldId id="442" r:id="rId93"/>
    <p:sldId id="443" r:id="rId94"/>
    <p:sldId id="444" r:id="rId95"/>
    <p:sldId id="445" r:id="rId96"/>
    <p:sldId id="470" r:id="rId97"/>
    <p:sldId id="306" r:id="rId98"/>
  </p:sldIdLst>
  <p:sldSz cx="9144000" cy="5143500" type="screen16x9"/>
  <p:notesSz cx="6858000" cy="9144000"/>
  <p:custDataLst>
    <p:tags r:id="rId10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0" d="100"/>
          <a:sy n="110" d="100"/>
        </p:scale>
        <p:origin x="-96" y="-7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smtClean="0"/>
              <a:t>June 6</a:t>
            </a:r>
            <a:r>
              <a:rPr lang="en-US" smtClean="0"/>
              <a:t>,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24096"/>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336799"/>
            <a:ext cx="3883378" cy="338667"/>
          </a:xfrm>
          <a:prstGeom prst="wedgeRoundRectCallout">
            <a:avLst>
              <a:gd name="adj1" fmla="val -132874"/>
              <a:gd name="adj2" fmla="val 9167"/>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defaults to </a:t>
            </a:r>
            <a:r>
              <a:rPr lang="en-US" sz="1400" dirty="0" smtClean="0">
                <a:latin typeface="Courier New" pitchFamily="49" charset="0"/>
                <a:cs typeface="Courier New" pitchFamily="49" charset="0"/>
              </a:rPr>
              <a:t>/scripts/ivy/</a:t>
            </a:r>
            <a:r>
              <a:rPr lang="en-US" sz="1400" dirty="0" err="1" smtClean="0">
                <a:latin typeface="Courier New" pitchFamily="49" charset="0"/>
                <a:cs typeface="Courier New" pitchFamily="49" charset="0"/>
              </a:rPr>
              <a:t>ivyoutput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70044"/>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446550"/>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then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then </a:t>
            </a:r>
            <a:r>
              <a:rPr lang="en-US" sz="1800" dirty="0">
                <a:cs typeface="Courier New" pitchFamily="49" charset="0"/>
              </a:rPr>
              <a:t>&lt;statement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Note that the keyword "</a:t>
            </a:r>
            <a:r>
              <a:rPr lang="en-US" dirty="0" smtClean="0">
                <a:latin typeface="Courier New" pitchFamily="49" charset="0"/>
                <a:cs typeface="Courier New" pitchFamily="49" charset="0"/>
              </a:rPr>
              <a:t>then</a:t>
            </a:r>
            <a:r>
              <a:rPr lang="en-US" dirty="0" smtClean="0"/>
              <a:t>" is used in </a:t>
            </a:r>
            <a:r>
              <a:rPr lang="en-US" dirty="0" err="1" smtClean="0"/>
              <a:t>ivyscript</a:t>
            </a:r>
            <a:r>
              <a:rPr lang="en-US" dirty="0" smtClean="0"/>
              <a:t>, unlike C/C++.</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23604"/>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2000" dirty="0" smtClean="0"/>
              <a:t/>
            </a:r>
            <a:br>
              <a:rPr lang="en-US" sz="2000" dirty="0" smtClean="0"/>
            </a:b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0, 1, 2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print("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 string(</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"\n");</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Statements in the programming language end with a semi-colon, like C/C++/java.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if/then/else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"IOPS=20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blocksize</a:t>
            </a:r>
            <a:r>
              <a:rPr lang="en-US" altLang="zh-CN" sz="1400" dirty="0" smtClean="0">
                <a:latin typeface="Courier New" pitchFamily="49" charset="0"/>
                <a:cs typeface="Courier New" pitchFamily="49" charset="0"/>
              </a:rPr>
              <a:t>=4KiB"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=0.5";</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cs typeface="Courier New" pitchFamily="49" charset="0"/>
              </a:rPr>
              <a:t>"</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r>
              <a:rPr lang="en-US" sz="1400" dirty="0" smtClean="0">
                <a:cs typeface="Courier New" pitchFamily="49" charset="0"/>
              </a:rPr>
              <a:t>"</a:t>
            </a: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r>
              <a:rPr lang="en-US" sz="1600" dirty="0" smtClean="0"/>
              <a:t>"</a:t>
            </a:r>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a:latin typeface="Courier New" pitchFamily="49" charset="0"/>
                <a:cs typeface="Courier New" pitchFamily="49" charset="0"/>
              </a:rPr>
              <a:t>SeqStartFractionOfVolumeCoverage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MaxDroopMaxToMinIOPS</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MaxDroopMaxToMinIOPS</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65482"/>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“100%”</a:t>
            </a:r>
            <a:endParaRPr lang="en-US" sz="1600" dirty="0" smtClean="0">
              <a:latin typeface="Courier New" panose="02070309020205020404" pitchFamily="49" charset="0"/>
              <a:cs typeface="Courier New" panose="02070309020205020404" pitchFamily="49" charset="0"/>
            </a:endParaRP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"3%"</a:t>
            </a: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6687</Words>
  <Application>Microsoft Office PowerPoint</Application>
  <PresentationFormat>On-screen Show (16:9)</PresentationFormat>
  <Paragraphs>668</Paragraphs>
  <Slides>97</Slides>
  <Notes>4</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hitachi-corporate-powerpoint-template-2015</vt:lpstr>
      <vt:lpstr>Programming ivy - reference</vt:lpstr>
      <vt:lpstr>Two sections in this material</vt:lpstr>
      <vt:lpstr>The ivyscript programming language wrapper</vt:lpstr>
      <vt:lpstr>ivyscript programming language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Statements - [CreateWorkload]</vt:lpstr>
      <vt:lpstr>[CreateWorkload] </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298</cp:revision>
  <dcterms:created xsi:type="dcterms:W3CDTF">2015-10-27T23:46:57Z</dcterms:created>
  <dcterms:modified xsi:type="dcterms:W3CDTF">2016-06-06T23:37:49Z</dcterms:modified>
</cp:coreProperties>
</file>